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581" r:id="rId2"/>
    <p:sldId id="784" r:id="rId3"/>
    <p:sldId id="801" r:id="rId4"/>
    <p:sldId id="783" r:id="rId5"/>
    <p:sldId id="797" r:id="rId6"/>
    <p:sldId id="785" r:id="rId7"/>
    <p:sldId id="786" r:id="rId8"/>
    <p:sldId id="798" r:id="rId9"/>
    <p:sldId id="799" r:id="rId10"/>
    <p:sldId id="800" r:id="rId11"/>
    <p:sldId id="789" r:id="rId12"/>
    <p:sldId id="790" r:id="rId13"/>
    <p:sldId id="802" r:id="rId14"/>
    <p:sldId id="791" r:id="rId15"/>
    <p:sldId id="792" r:id="rId16"/>
    <p:sldId id="794" r:id="rId17"/>
    <p:sldId id="793" r:id="rId18"/>
    <p:sldId id="795" r:id="rId19"/>
    <p:sldId id="803" r:id="rId20"/>
    <p:sldId id="796" r:id="rId21"/>
    <p:sldId id="781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89194" autoAdjust="0"/>
  </p:normalViewPr>
  <p:slideViewPr>
    <p:cSldViewPr>
      <p:cViewPr>
        <p:scale>
          <a:sx n="77" d="100"/>
          <a:sy n="77" d="100"/>
        </p:scale>
        <p:origin x="8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7T16:06:44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9038 2996 1548,'14'-34'3225,"-10"18"0,-4 0-774,6 5-129,-6-10-516,0 21-258,0-25-258,0 25-129,0-18-258,0 18-129,0 0-258,0 0 0,1-11-129,-1 11 0,1 10 0,1 9-129,-2 4 0,3 13 387,-3 12-387,4 16 129,-1 17-258,0 21 258,0 13-258,2 16 0,-1 10-387,1 8-258,1 6 258,-1-6 0,2-2 0,-3-12-129,2-7 129,-3-14 0,-2-13 129,-1-11 0,0-10 129,-3-7-129,0-13 129,-5-9 0,3-9 0,0-10-129,1-6-516,-1-12-258,5-14-2967,0 0-516,0 0-258,2-19 0</inkml:trace>
  <inkml:trace contextRef="#ctx0" brushRef="#br0" timeOffset="624.0357">9190 2903 1548,'9'-51'2838,"-7"33"-774,1 4-258,-3 0-258,0 14-129,-3-13-258,3 13-129,-3-16-129,3 16 129,-5-17-129,5 17 258,-3-17 0,3 17-129,-2-15-129,2 15-129,0 0-129,0 0-129,0 0-129,0 0 129,10-3-129,2 4 0,9-1 258,11 0-129,9-7 0,22-1 0,12-4 0,14 2-258,11-4 129,9 7-258,5 4-129,1 3 0,-4 9 0,-11 3-258,-7 5 0,-12 1 0,-9 6-129,-11-2 129,-13-3-129,-7-2-129,-6 3-129,-11-12-258,1 12-1290,-13-17-2193,-1 7-258,-11-10-258,0 0-129</inkml:trace>
  <inkml:trace contextRef="#ctx0" brushRef="#br0" timeOffset="1016.0582">10603 2709 5289,'0'-12'4902,"-2"1"-645,2 11 129,0 0-2838,0 25-645,0-3-129,2 17-129,-2 4-258,4 16 387,2 6-387,0 17 129,-1 14-258,4 14 0,0 11 0,0 11-129,1 9-129,0 8-129,-2 2 0,0-2 129,2-8 0,0-7-258,1-9 258,0-10-129,1-14 0,-1-12 0,3-11 0,0-11-516,3-7-258,-10-13-3354,6-6-516,-3-14-129,0-1-645</inkml:trace>
  <inkml:trace contextRef="#ctx0" brushRef="#br0" timeOffset="1660.095">9228 5354 3483,'-7'9'4773,"7"-9"-258,0 0 0,0 0-2580,22 3-258,-4-11-129,21 3-387,8-12 0,22 3-258,12-8-387,16 2-129,14-4-129,12 3 0,8 2-129,3 2-258,-3 4 129,-5 2-258,-8 2 0,-9 1 0,-17 7-387,-19-6-129,-14 11-645,-25-4-3225,-9 6-129,-25-6-387,0 0-258</inkml:trace>
  <inkml:trace contextRef="#ctx0" brushRef="#br0" timeOffset="2188.1252">10477 2999 6966,'0'0'4386,"0"0"0,0 0-129,-15 16-3354,5 14-258,-5 6 0,-3 13-387,-4 9 129,-2 17 129,-7 11-387,-4 13-129,-8 11 258,-7 12 0,-8 15-129,-6 12 0,-8 8 0,-6 6 129,-9 0-129,0 1 0,1-3-129,2-5 129,4-18 0,8-10-129,9-20 0,13-17 0,14-19-129,9-23-516,18-8-1290,1-33-2451,8-8-387,8-22-258,5-12-258</inkml:trace>
  <inkml:trace contextRef="#ctx0" brushRef="#br0" timeOffset="2692.154">9228 3120 5934,'-7'-24'4902,"2"12"-387,5 12-258,-8-12-1677,8 19-1161,0-7-387,16 38-387,2-4-129,14 13-129,11 9 0,18 15 0,13 6-129,12 9 0,7 6-129,10 6 0,5 4 0,2 3-129,-1 2 0,-3 1 0,-6 1-129,-2-1 129,-6-3-129,-5-4 0,-10-4 0,-9-8-129,-11-7 129,-10-13-129,-8-2-387,-16-26-1548,-1 4-2451,-16-22-387,-2-6-129,-4-17-645</inkml:trace>
  <inkml:trace contextRef="#ctx0" brushRef="#br0" timeOffset="3456.1977">9242 2862 8514,'-21'-29'4644,"13"-1"-516,4 0 0,-4-16-3354,5 1-129,-7-10-129,2-4-258,-5-8 258,1-1 129,-3-10-129,3-6 129,6-7-387,7-5 516,14-15-516,17-4 387,16 1-516,19 2 258,19 13-129,15 17-258,9 27 645,9 30-516,4 39 0,-2 45 0,-10 37 0,-13 28-258,-17 18 0,-14 11-129,-14 2-129,-15 2 0,-15-12 258,-11-15-387,-2-21 0,-5-21-645,8-6-3612,-7-19 516,6-7-903,-4-28-129</inkml:trace>
  <inkml:trace contextRef="#ctx0" brushRef="#br0" timeOffset="4051.2318">10643 2966 7482,'4'-20'4644,"-4"20"0,14-17-516,10 14-3483,2-4 129,16 7-258,9 3 0,15 16 258,13 12-129,12 15-129,7 14-129,5 21 129,-3 16-387,-3 14 129,-12 13-129,-12 13-387,-17 5 129,-23 9 129,-18 2-258,-16-2 129,-22-1 0,-13-1 129,-15-7 0,-12-8 0,-10-12 0,-3-15 0,-5-15 0,1-17-129,4-14-516,0-26-3612,17-7-387,9-21-387,16-7-516</inkml:trace>
  <inkml:trace contextRef="#ctx0" brushRef="#br0" timeOffset="4728.2705">9276 3142 2709,'1'-73'4257,"4"37"0,-5 2-129,0 10-1935,-8-7-387,3 14-387,-18-3-258,5 13-387,-16 0-129,-2 7 0,-15 10 0,-3 16 258,-13 12-387,-7 27 0,-10 28-129,-5 28 0,-4 24-129,3 30-129,8 19 0,10 17-258,16 6 129,17-7 0,22-16 0,22-13-129,30-24 0,22-26 258,20-29-129,22-23-129,19-30 0,10-19-258,8-8-1419,-7-23-2838,2-7-129,-16-16-645,-10 2-258</inkml:trace>
  <inkml:trace contextRef="#ctx0" brushRef="#br0" timeOffset="5355.3063">9135 5363 8385,'-21'3'4902,"11"16"-258,7 27-258,-3 15-3612,6 21-387,9 19 129,9 20-129,2 14 258,11 10-129,6-1-258,9-9-129,14-11 0,11-13 0,9-20 0,12-15-129,7-26 0,11-23 0,7-24 0,4-15 0,1-27 0,-2-18-129,-7-13 129,-5-19 0,-11-6-129,-18-9 129,-17-4-129,-13-2 0,-23-1 129,-14 0 0,-12 0-129,-10 3 0,-7 6 0,-5 11-258,3 22-1032,-6 4-3096,9 26-258,-3 14-516,5 24-258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7T16:59:27.2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19749 8311 9933,'-9'-10'5289,"-2"-3"-645,11 2 129,12 3-4773,13-9-387,16 0 387,20-5-129,17 1 129,16 1 0,17 1 0,16 2-129,15 6 129,6 3 0,12 5 129,-2 7 0,-3 9 0,-4 12 387,-16 6-258,-15 13 129,-24 8 129,-20 19-129,-29 11 0,-20 13 0,-26 13 0,-7 9-258,-14 3 258,1 9-129,5-3-129,14-2 0,19-5-129,22-8-129,23-8 0,17-4 0,16-8 0,6-5 0,4-7 0,-6 1 129,-11 0 0,-16 5 0,-21 3 129,-22 3 129,-23 6-129,-20 7 129,-26 5 0,-17 4-258,-13 3 258,-10 0-129,-11-2 0,-3-3 0,-4-3-129,-5-5 129,-3-4 0,-7-1 0,-9-5 0,-11-3 0,-7-3 0,-14-2-258,-10-2 0,-9-4 0,-6-9 0,-1-12 0,1-7 0,-2-14 0,3-9 0,7-13 129,2-9-129,5-6 258,4-15-129,1-7 129,4-12 0,4-7 0,5-16-129,7-8 258,7-13-129,15-12 0,11-10 0,14-9-258,15-16 129,20-8-129,17-3 129,15-10 0,13-1-129,5 1 129,4 0 0,-3 4 0,-5 13 0,-8 10 129,-11 5-258,-7 18 0,-6 6 129,0 9-129,1 5 129,9 1-258,11-6 129,15-2-129,12-4 129,20-8-129,20-3 0,13-6 0,10-3 0,13 1 129,12 5 0,5 2 0,4 7 129,-4 5 0,-6 9 0,-5 12 129,-9 9-129,-10 7 129,-12 13-258,-10 8 129,-5 5-129,-8 7 258,0 4-129,1 5-129,4 4 129,0 4 0,5 0 0,1 9-129,1 2 129,3 6-258,-2 0 129,2-1 129,0 2 0,4-4-129,6 0-258,2-11-645,11 9-3354,-5-10-387,6 3-516,-6-5-387</inkml:trace>
  <inkml:trace contextRef="#ctx0" brushRef="#br0" timeOffset="1127.0643">20231 7521 3354,'2'40'2451,"-2"-19"-129,4 11-129,-4-1 387,2 13-258,-3-2-129,1 17-774,0-1-387,0 14-258,-4-1-387,3 12 0,-5 6-129,-3 6 0,-3 8-129,-2 7 129,-6 8 0,1 5 129,-4 5 0,-1 10-129,-4 5 0,2 9 0,0-2-129,1 8 387,0 1-387,3 8 129,-2 0-258,4 3 129,3-4 129,0 0-129,3 4 129,3-2-258,1-6 129,1 0 0,0-4 0,3-1 0,-2 0-129,1-5-129,-4-9 129,2-7 0,-2-4-129,5-10 0,-1-6-129,-2-20-1161,7-3-3096,-2-13-129,3-10-516,-1-10-516</inkml:trace>
  <inkml:trace contextRef="#ctx0" brushRef="#br0" timeOffset="10519.6017">22430 7947 2322,'13'-19'4386,"-13"19"0,7-15-903,-7 15-1548,0 0-645,11-2 129,-11 2-387,0 0-129,12 0 0,-3 13-387,-1 1 0,2 8-129,-1 4-258,1 8 129,-3 1-258,-1 3 0,-2-5 0,-3-1 0,-1-7 0,0-7 0,0-18-129,0 0 129,0 0-129,-7-13 0,7-12 0,10-10 0,4-5 0,4-5 129,6 0 0,4 4 0,1 3 129,0 9 0,-2 7 129,-1 13-129,-1 8 0,-4 8 129,-2 10-129,-3 12 0,-3 5-129,-2 10 258,-1 2-258,-4 1-258,2 3 129,-8-6-774,7 1-3483,-7-5-516,0-6-258,-5-6-516</inkml:trace>
  <inkml:trace contextRef="#ctx0" brushRef="#br0" timeOffset="11435.6541">18467 9867 3096,'0'-27'3870,"12"1"258,-3 10-1419,2 7-1032,-4-3-129,6 11-387,-13 1-129,17 5-129,-10 7-258,3 10-129,-3 3-258,2 6 129,-2 0-129,2 3-129,-5 0 0,1-2 0,-1-8-129,-3-2-258,-1-8 258,0-14-387,0 0 0,-7-5 0,4-15-129,2-8 258,1-6-129,0-5 258,4-4 0,8 0 129,0 2 129,6 1 0,-1 7 129,4 6-129,1 8 0,2 14 129,-2 5-129,-1 14 129,-4 10-258,-2 9 0,-1 4 0,-4 5 129,-1 6-258,-4-4 0,-2 3-129,-3-10-1419,-3-1-2322,1-5-129,-1-8-387,0-2-129</inkml:trace>
  <inkml:trace contextRef="#ctx0" brushRef="#br0" timeOffset="12195.6975">19123 9786 3225,'4'-14'4128,"-4"14"-129,2-15-1419,-2 15-903,0 0-387,0 19-258,-3 1-258,-4 14-258,-6 12 129,-2 17-129,-5 9-129,-6 20 0,-7 6-129,1 0 0,-1-1 0,2-4-258,3-12-258,-1-13-258,9-5-1032,0-17-2451,8-15-258,4-10-258,0-8-129</inkml:trace>
  <inkml:trace contextRef="#ctx0" brushRef="#br0" timeOffset="12615.7216">19061 10564 8385,'4'-13'4515,"-4"13"-387,8-17-645,-3 1-2967,7 3 0,-1 1 0,4 4-129,0 3 0,2 5-129,2 5 0,-1 10-129,-2 2 0,-5 8-129,-5 1-129,-6 6 0,-3 2 129,-8 1-129,-8 6 129,-2-4-129,-2-1 129,2-1-129,4-6 387,5-5-387,7-3 387,5-6-258,7-8 129,8-4-129,6-3 129,3 0-129,1 0-129,-1-3 0,-2 3-903,-4 0-3225,-5 0-258,0 0-129,-13 0-645</inkml:trace>
  <inkml:trace contextRef="#ctx0" brushRef="#br0" timeOffset="13191.7545">20675 10032 3870,'24'-25'5160,"-14"20"-645,1 5 129,-1 0-2451,4 19-1161,-4-2-129,1 11-387,-1 0-129,-3 2-258,-1-5 129,-1-5-129,-3-4-258,-2-16 129,4 11 0,-4-11 0,8-15 0,1-6 0,2-3-258,3-9 129,6 2 0,1-1 0,-1 3 0,2 8 129,-2 5-129,0 16 258,-4 4 258,-1 17-129,-6 6 0,0 8-129,-2 5 129,-2-2-387,3 4-387,-8-13-1290,5 0-2580,0-5-516,3-7-129,1-8-387</inkml:trace>
  <inkml:trace contextRef="#ctx0" brushRef="#br0" timeOffset="13455.7696">21400 9867 6063,'0'0'5160,"0"22"-645,-2 6 0,-11 6-3870,6 15-129,-7 11 0,-2 15 0,-5 12-258,-1 5 0,-1 2-129,-2-5 0,5-6-258,-4-9-258,6-4-645,-5-20-3225,9-14-129,6-12-387,2-12-258</inkml:trace>
  <inkml:trace contextRef="#ctx0" brushRef="#br0" timeOffset="13915.7959">21365 10578 6966,'24'-13'4902,"-12"12"0,0-5-1677,5 8-1806,-8-2-258,6 13-258,-5-4-258,2 6 0,-3-1-258,-2 5-129,-3-1 0,-4 5-129,-2 0 258,-11 1-387,-6 5 258,-4 2-258,-3 1 129,-2-6-129,2 3 258,4-7-387,8-3 129,7-6 0,7-13 0,11 12 0,7-12 0,6 0 0,3-3 0,0-4 0,1 0 0,-4 0 0,-7 2 0,-3 2 0,-4-2 0,-10 5-129,0 0-129,0 0-129,0 0-258,0 0-903,0 8-2967,0-8-387,-9 12-387,9-12-258</inkml:trace>
  <inkml:trace contextRef="#ctx0" brushRef="#br0" timeOffset="14967.856">18930 8683 516,'-20'-7'2967,"9"7"774,-8 5-1806,-7 1-258,-1 17-387,-14 10-129,-4 18 0,-18 12-258,-9 15-258,-15 9-129,-11 12-387,-7 7 0,-8 1-258,0-3-258,2-11-387,11-5-1419,13-8-1677,12-19 129,16-6-129</inkml:trace>
  <inkml:trace contextRef="#ctx0" brushRef="#br0" timeOffset="15243.8718">19440 8988 2451,'-43'6'4257,"14"15"-258,-9 3-129,-3 11-1935,-10 15-1548,-10 18-387,-15 15-258,-12 20-1290,-18 15-2064,-17 10 129,-5 16-516,-8 0 129</inkml:trace>
  <inkml:trace contextRef="#ctx0" brushRef="#br0" timeOffset="15575.8909">19578 9803 2709,'18'0'4644,"-15"16"-516,-14 5 258,-9 13-2451,-8 14-1161,-16 13-387,-11 18-129,-16 24-1290,-23 8-903,-9 21-387,-14 15-1677,-10 5-387,-4 4 774,2-1 1935</inkml:trace>
  <inkml:trace contextRef="#ctx0" brushRef="#br0" timeOffset="15628.8939">18327 11393 516,'-149'158'1032,"104"-117"-1161,21-18-645</inkml:trace>
  <inkml:trace contextRef="#ctx0" brushRef="#br0" timeOffset="15927.911">19630 10676 8127,'41'45'4773,"-42"-17"-258,-18 8-258,-12 6-3741,-9 9-387,-9 13-129,-8 12 0,-9 10-258,-8 14-387,-15 4 0,-4 21-258,-8 0 387,2 7 129,1-7 129,6-7 0,8-18-258,17-13-2580,18-15-516,14-31 129,23-14-645</inkml:trace>
  <inkml:trace contextRef="#ctx0" brushRef="#br0" timeOffset="16415.9389">21476 8635 5676,'-32'11'5160,"-3"12"-516,-10 18-387,-11 12-3741,-15 15-258,-10 20-129,-18 15-129,-10 9 0,-7 9-129,-3 2 0,4-7-129,5-8 129,13-11-258,10-15-129,27-4-903,9-27-1161,23-10-1677,23-13-645,13-15 516</inkml:trace>
  <inkml:trace contextRef="#ctx0" brushRef="#br0" timeOffset="16635.9515">21395 9752 5289,'8'79'5547,"-19"-29"-645,-16 11-258,-16 6-3612,-7 17-516,-15 13-774,-19 5-1290,-9 18-1677,-16 2-1290,-6 9-258,1 1-387</inkml:trace>
  <inkml:trace contextRef="#ctx0" brushRef="#br0" timeOffset="16954.9697">21834 10432 7353,'-1'69'4902,"-21"-17"-129,-14 14-516,-16 9-3612,-7 17-516,-15 15 129,-7 5-258,-8 10 0,-3-3-645,2 10-1548,-2-7-1935,2-5-258,4-6-516,8-13 387</inkml:trace>
  <inkml:trace contextRef="#ctx0" brushRef="#br0" timeOffset="19672.1252">21685 12567 8643,'-2'-10'4773,"0"-3"-258,2 13-1032,0 0-2580,2 11-387,0 17-129,-2 8-258,0 11 0,0 6 0,-2 5-129,-3 2 0,0-1 0,0-1-258,-3-11-387,7 3-1290,-4-17-2193,4-4-516,1-12-387,0-17 0</inkml:trace>
  <inkml:trace contextRef="#ctx0" brushRef="#br0" timeOffset="19937.1403">21426 12789 7611,'0'0'4773,"15"3"129,6-3-516,13 8-3096,-2-8-387,12 6 0,0-3-516,4 6-129,1-1-516,-8-8-1935,0 4-2193,-9-4-774,-3 0 0,-7-9-516</inkml:trace>
  <inkml:trace contextRef="#ctx0" brushRef="#br0" timeOffset="20507.1728">22469 12596 7353,'2'-32'5031,"-2"18"-129,-8 0-129,-4 13-3354,-9-2-258,1 11-645,-9 12-129,2 9 0,-1 5-258,1 8 0,3 0-129,5-2 0,7-3 0,6-5-129,6-12 129,9-6-129,6-14 129,5-3 0,6-14 0,3-7-129,1-5 129,0-1 0,-4 2 0,-3 3-129,-5 6 258,-4 8-258,-4 11 258,-10 0-258,8 19 129,-7 0 0,1 8 0,3-1-258,5 6-516,-4-15-1419,10 4-2580,1-6 0,5-5-516,2-10-129</inkml:trace>
  <inkml:trace contextRef="#ctx0" brushRef="#br0" timeOffset="20912.1961">22814 12618 4773,'-19'-29'5160,"2"23"-516,-7 6 0,5 10-2838,-9 4-387,10 11-516,-2 2-387,9 7-129,4-1-387,7 1 129,6-3-129,9-9 0,7-7-129,3-15-129,9-3 0,-1-21-129,7-5 0,-4-17-129,4-7 0,-5-13-258,0-5 387,-5 0 129,-5 3 129,-7 8 387,-8 6 0,-1 16 387,-9 11 0,0 27 129,-14 1 0,1 31-129,-5 5 129,5 12-387,-4 6-129,5 7 0,4 2-258,2-2 0,6-3-387,2-15-516,15-2-3870,0-13 0,5-11-516,0-13-258</inkml:trace>
  <inkml:trace contextRef="#ctx0" brushRef="#br0" timeOffset="21320.2193">23232 12519 4257,'-8'-30'5289,"-7"30"-258,-9 1-258,3 18-1806,-10-2-1935,11 16-258,0-1-516,8 3 129,5 3-387,5-5 0,4-4-387,7-9-129,8-3 0,1-17-129,11 0 0,-7-20-516,11-6 258,-5-20-645,9-3-258,-10-23 0,8 1 516,-8-8 774,-5 4 645,-1 6 516,-12 2 387,2 21 774,-12 6 387,1 40-258,-14-13 129,9 32-645,-11 10-387,7 22-516,-2 4 0,1 14-258,0 3 0,2 1-258,3-1 0,1-6-387,4-6-516,-3-23-1548,6-4-2451,3-16-129,5-12-387,3-10-129</inkml:trace>
  <inkml:trace contextRef="#ctx0" brushRef="#br0" timeOffset="21516.2306">23587 12303 8901,'8'-10'5289,"-8"18"-387,0 16-129,-10-1-3741,6 14-387,-6-1-129,3 6-258,-3 2 0,3-1-258,2 0-387,-6-14-1548,7 5-2838,-2-7-258,5-6-258,-3-8-387</inkml:trace>
  <inkml:trace contextRef="#ctx0" brushRef="#br0" timeOffset="21777.2456">23588 12115 7998,'30'-39'4773,"-20"24"-129,-1 8-645,5-1-3999,-14 8-1419,12 9-2967,-12-9-129,4 20-645,0-10 258</inkml:trace>
  <inkml:trace contextRef="#ctx0" brushRef="#br0" timeOffset="21948.2553">23747 12131 5289,'0'39'5160,"-4"-12"-129,-4 11-645,5 12-3225,-10-1-129,7 5-645,2 4-645,-2-10-1419,5 0-2709,-2-2-387,-3-12-258,1-8-129</inkml:trace>
  <inkml:trace contextRef="#ctx0" brushRef="#br0" timeOffset="22176.2684">23740 12426 7740,'44'-10'5289,"-30"10"-258,2 9-258,-16-9-3612,17 36-129,-12-10-645,2 5-258,-2-1-129,-1-2-387,4 1-516,-8-17-1419,4 0-2580,-4-12-258,0 0-387,7-18 129</inkml:trace>
  <inkml:trace contextRef="#ctx0" brushRef="#br0" timeOffset="22707.2988">23935 12233 6321,'0'0'5031,"6"22"-258,-6 3-258,-8 2-3612,3 12-387,0-2-258,1 5 0,3-4-258,1-1-129,0-7 0,5-6 258,0-5-129,3-9 129,2-7 0,2-3-129,-3-10-258,2-5 387,-1-4-258,-2-2 0,-1-3 129,-4 4 0,1-2 129,-3 8 258,-1-1-129,0 15 129,3-12 0,-3 12-129,13 2 0,-1 8 129,2 1-387,6 3 129,2 1-129,1 1 0,3-3 0,0 0-129,-2-3 129,-2-2 0,-2-4 0,-6-1 0,0-3 0,-4-3 0,-10 3 0,11-14 0,-11 14 0,7-16 0,-7 16 0,4-11 0,-4 11 0,0 0 0,9 3-129,-9-3 129,8 15-387,-8-15 129,13 23-387,-3-18-516,1 13-1419,6-10-1806,-17-8-516,0 0-129,54 5 258</inkml:trace>
  <inkml:trace contextRef="#ctx0" brushRef="#br0" timeOffset="23143.3237">24508 12547 5676,'0'0'4773,"4"-26"-129,-13 26-1548,-9 0-1290,-7 5-903,14 1-387,-6 4-258,17-10 0,0 0-129,0 0 129,0 0 0,0 0 129,35 34-129,-35-34 0,0 0 0,0 0-129,48-7-129,-48 7 0,0 0-129,0 0 129,0 0-129,44-2 0,-44 2-129,0 0 0,36 0-129,-36 0 0,37-12-258,-37 12 129,37-30 0,-37 30 129,47-60 0,-47 60 129,44-90 129,-30 35 387,-1 3 387,-5-3 129,-8 55 258,3-87-258,-3 87 129,0 0 258,0 0-387,0 0-129,-37 21-129,37-21-129,-22 107-258,12-42 129,-3 12-129,-3 11-903,9 0-3999,-18-1-129,-6-5-387,-1-5-774</inkml:trace>
  <inkml:trace contextRef="#ctx0" brushRef="#br0" timeOffset="24324.3911">22729 13421 10449,'14'-27'5289,"-14"27"-258,0 0-258,0 0-3483,-4 15-645,2 10-258,0 5-258,2 2 0,0 1-129,4-3 0,3-3 0,3-6 0,3-8-129,2-13 0,3-1 0,1-15 0,3-7 0,1-10-258,2-2 0,-2-5 0,2 2 0,-6 3 129,0 8-129,-6 3 129,-1 12 129,-12 12 129,10 4 0,-8 13 0,-2 5 129,2 4-129,-1 2 0,3-2 129,0 1-258,3-8 258,2-2-258,0-9 129,4-4 0,-2-4-129,3-4 129,1-9-129,0 0 0,0-8-387,2 2 129,-3 0-129,0 1 129,-2 0 0,0 5 0,-5 1-129,-7 12 387,11-4 129,-11 4 129,3 13 0,-2 2 258,1 6-258,6 0 129,3 0 0,1-1-129,2-3-129,5-4 0,-1-6-129,3-3 129,-3-4-129,-2-5-129,-6-7 0,-1-4-129,-5-4 129,-4-2 129,-5-2 129,-6-4 0,-6 4 0,0-2 258,0 6 129,3 1-129,6 8 129,3 0-129,5 11 129,10-4-258,11 4 129,-2 4-387,7 2 258,-1 3-258,1 0 129,0 2-129,-2 0 0,-3 0 0,-2 1 129,-2 1-129,-3-2 129,0 3-129,-3-6-129,3 1-129,-5-5-129,4 1 129,-13-5 0,17 0 129,-17 0-129,10-9 129,-8-3 0,1-1 258,-1-4-129,3-2-258,0-5-129,8-3-516,0-13 0,8 3-129,-4-6 387,7 4 258,-2 5 645,-5 0 387,1 10 516,-11 5 258,2 19 387,-9 0-129,0 34-387,-11-10 0,5 12-774,-4 4 0,2 5-387,3 4-387,-3-8-774,8 7-1290,0-12-2322,0-7-129,5-5-516</inkml:trace>
  <inkml:trace contextRef="#ctx0" brushRef="#br0" timeOffset="24683.4118">24024 13140 4644,'30'-56'5418,"-27"44"-387,-3 12 0,-6 0-1677,-6 20-2193,-5 2-516,0 6-387,-2 2-129,-3 3-258,-1 1 129,-2-5-258,1-4 0,-1-6 0,6-2-258,1-3 258,7-5 129,11-9 129,-3 11-129,8-9 129,9 2-129,5 2 258,1 0 129,1 4-129,0 3 0,-2 1 0,-3 6 129,-3 1 0,-2 3-258,-3-2 0,-3 5-258,-3-9-1032,1 3-3225,-3-1-387,-2-2-129,-4-3-645</inkml:trace>
  <inkml:trace contextRef="#ctx0" brushRef="#br0" timeOffset="25016.4308">24269 13733 3225,'-6'1'258,"-9"3"-129,0-3 129,6 4-4127</inkml:trace>
  <inkml:trace contextRef="#ctx0" brushRef="#br0" timeOffset="44203.5283">13566 6335 5547,'0'-22'4773,"0"22"-258,-7-18-1290,7 18-1806,-8-6-258,8 6-387,0 0 0,0 0-258,6 0-129,13 0 0,6 0 0,8-1-129,9-4-129,5 0 387,1 2-516,2-4 129,-2 0-129,-7 0 258,-7 2-387,-9 2 258,-7-1-129,-5 2 0,-13 2-258,10-5 0,-10 5-516,0 0-516,0 0-3096,-10-11-516,10 11 0,-17-2-516</inkml:trace>
  <inkml:trace contextRef="#ctx0" brushRef="#br0" timeOffset="44511.5459">13829 6278 7740,'0'0'5160,"-12"-8"-258,11 16-258,-7 9-3483,7 21-516,-4 8-129,0 15-258,0 10 0,-1 6-129,1 11-129,2-1 129,0-4-129,2-5 0,1-9 129,0-11-129,2-9 0,1-11-258,1-5-516,-7-16-3870,3 2-258,0-19-258,-8 20-645</inkml:trace>
  <inkml:trace contextRef="#ctx0" brushRef="#br0" timeOffset="45983.63">5394 8570 4902,'-8'-10'4515,"8"10"-387,0 0-129,0 0-2838,-3-14-129,10 14-129,6-3-258,10 3 129,7-7-387,13 2 258,4-9-258,14 3 129,5-6-258,7 1 129,3-3-387,-1 1 129,-2 0 0,-8 3-258,-9 5 129,-12-1-387,-10 7 0,-16-4-258,-5 8-774,-13 0-2967,-9 2-129,-8 0-516,-3 2 0</inkml:trace>
  <inkml:trace contextRef="#ctx0" brushRef="#br0" timeOffset="46291.6476">5842 8413 5805,'2'-16'4515,"-2"16"258,8-11-516,-8 11-2838,9 15 0,0 16-387,-4 8-129,3 18 0,-3 6-129,3 15-387,-2 2 129,1 2-258,1-7-258,-2-6 0,1-9 0,-2-13 0,1-8-129,-1-14-129,-2-3-129,-3-22-516,8 17-3612,-8-17-258,0 0-129,0-16-516</inkml:trace>
  <inkml:trace contextRef="#ctx0" brushRef="#br0" timeOffset="46787.676">6553 8165 2580,'4'-12'4902,"-3"-8"-258,-1 20-129,-2-13-1419,2 13-1806,-16 11-129,8 11-387,-9 4-258,3 15 0,-3 13 258,1 14-387,-2 12 129,6 12-129,1 2 0,6 4-129,5-3 0,2-6-129,8-13-129,5-10 129,3-16-129,5-10 0,-1-15 0,1-10-258,0-8-258,-5-11-2064,4-4-1935,-5-9-516,1-2-129,-5-9-516</inkml:trace>
  <inkml:trace contextRef="#ctx0" brushRef="#br0" timeOffset="56871.2528">6928 8632 4773,'4'-17'5031,"-4"5"-516,0 12 129,3-10-2451,-3-7-258,0 17-645,5-14-258,3 9-258,-8 5-387,14-12 129,-14 12-258,16 0 0,-16 0-129,16 24-129,-6-4 0,0 11 0,0 2 129,0 4 0,-1 2-258,0 2 129,-4-5-129,1-3 129,-5-7 0,0-8-129,-1-7 129,0-11 0,0 0-129,-8-5 129,5-13 0,1-8 0,0-5 129,2-5-129,0-2 0,7-2 0,2-1 0,2 5 129,2-1-129,3 11 0,1 0 0,2 11 0,-1 7-129,3 5 258,-1 6 0,1 8-258,-1 12 258,0 2-129,0 9 129,-4 4-129,1 3 129,-3 0-258,0 3 129,-3-5 0,-1-1-129,-2-9 129,-2 0-258,-2-14-129,1 0-258,-5-15-1290,0 0-2838,0 0 0,0-5-387,0-8-516</inkml:trace>
  <inkml:trace contextRef="#ctx0" brushRef="#br0" timeOffset="57343.2798">7552 8332 3999,'0'0'4515,"0"0"129,0 0-258,7 3-2580,-7-3-387,17 16-129,-6-6-258,6 17-129,1-1 0,6 11-387,-1 4 0,4 7-258,-1 5 129,1 3-387,-4 5 0,-5-1-258,-2 3 0,-11-4 129,-5 1-258,0-7 129,-10-1 0,-8-2 0,1-2-129,-6-11 0,4 4-1032,-4-13-2709,7-2-516,-2-6 0,3-5-516</inkml:trace>
  <inkml:trace contextRef="#ctx0" brushRef="#br0" timeOffset="61243.5029">9063 8622 3612,'9'6'4773,"-9"-6"0,11 4-258,-11-4-2064,0 0-645,0-8-516,0 8-129,0 0-387,0 0-129,-11-11-258,3 11 129,-4 0-258,-3 0-129,-2 0 0,-3 0-129,-3 2 0,0 0 129,-3 1-129,2-1 0,0 0 0,2 2 0,2 0 0,2 0-129,5 4-258,0-6-258,12 13-2451,1-15-1548,-3 14-387,3-14-258,7 12-387</inkml:trace>
  <inkml:trace contextRef="#ctx0" brushRef="#br0" timeOffset="61552.5206">9173 8800 9288,'0'0'5289,"0"0"-258,-4-8-387,4 8-3354,-20 0-516,6 1-258,-7 0-129,-1 5-129,-4-1 0,-2 1-129,1-3 0,-1 1-129,2 1-258,1-4-774,11 6-3741,-3-7-129,9 7-645,8-7-258</inkml:trace>
  <inkml:trace contextRef="#ctx0" brushRef="#br0" timeOffset="88604.0677">8449 8566 11094,'27'-21'5418,"-23"10"-516,-4 11 129,0-17-4257,0 17-258,-8-11-387,8 11-258,0 0-903,-13 7-3612,13 8-129,0 0-645,4 11-387</inkml:trace>
  <inkml:trace contextRef="#ctx0" brushRef="#br0" timeOffset="88740.0756">8487 8809 9804,'0'20'5289,"0"-1"-387,0-19-258,0 0-3612,0 0-1419,0 0-3999,0 0 0,9-9-774,2 1-516</inkml:trace>
  <inkml:trace contextRef="#ctx0" brushRef="#br0" timeOffset="89244.1044">8971 8236 9804,'-20'-37'5289,"20"37"-387,-19-16-129,15 23-3999,1 16-129,3 21-129,0 14 0,1 22-258,1 17 0,2 15 0,-1 4-129,-2-1-129,0-6 0,0-9 129,1-13-516,-2-26-516,8-14-3741,-8-29-258,0-18-258,0-8-387</inkml:trace>
  <inkml:trace contextRef="#ctx0" brushRef="#br0" timeOffset="89535.1211">8722 8695 10965,'0'-10'5289,"15"3"-516,11-14 129,15 0-4386,11-3-129,9 5 0,-2 1-129,0 10-129,-5 3 0,-5 5 0,-10 8-129,-11 11 0,-9 5 0,-6 9 129,-5 2-258,-3 4 258,-4 5-129,1-2 0,-2 2-129,-2-8-258,2 3-1161,-6-22-3354,6-5 0,0-12-387,-8-24-645</inkml:trace>
  <inkml:trace contextRef="#ctx0" brushRef="#br0" timeOffset="89671.1289">9172 8253 6837,'-9'-42'4515,"9"42"-258,3 9-1032,4 13-6837,11 8-645,9 13-387,0 8 129</inkml:trace>
  <inkml:trace contextRef="#ctx0" brushRef="#br0" timeOffset="90363.1684">9385 8682 6966,'27'82'5160,"-21"-66"-129,1-4-903,-7-27-1935,6-3-774,-3-17-645,5-3-258,-1-7-387,3-2 129,3 5-387,-2 3 387,0 11-387,-1 11 387,0 13-129,0 10-129,0 18 258,0 10-258,1 5 258,2 7-258,2 0 0,2-3-129,2-9 0,-1-5 0,3-12 0,-1-9 129,2-8-129,-1-13-129,0-11 129,-2-2-129,2-6 129,-2-6 0,1 1-258,-3 1 387,-3 2-129,-4 8 387,-3 1-258,-6 9 258,-1 16-129,-6-7 129,-6 12 129,-5 14-258,1 9 129,1 2-258,-1 8 129,8 6-129,4-2 129,4-2-129,7-5 0,10-3 0,6-10-129,3-4 129,5-9 0,0-9-129,0-3 129,0-11 0,-4-3 0,-5-5-129,-2-1 129,-4-2 0,-3 1 0,-4-3 0,-3 5 129,-4 0-129,1 3 0,-2-1 129,-1 4-129,0 3 0,-4 2 129,4 11-129,-12-6 129,4 9-129,-2 12 129,-2 8 129,1 6-129,1 5 129,3 3-258,3 0 258,4-1-258,4-3 129,8-8-258,3-13-387,11 3-2322,-6-15-2322,6-8-129,-5-13-387,3-2-645</inkml:trace>
  <inkml:trace contextRef="#ctx0" brushRef="#br0" timeOffset="90811.1941">11102 8044 9030,'-7'-17'5289,"-2"17"-129,9 28-516,-6 15-3999,6 15-258,0 14 129,2 11-258,1 4 129,-1 3-387,1-4-129,-3-18-387,3-3-2451,-3-25-1935,0-17-129,-11-20-387,0-8-387</inkml:trace>
  <inkml:trace contextRef="#ctx0" brushRef="#br0" timeOffset="91419.2289">10949 8449 7482,'17'-42'4902,"7"32"0,10-2-516,17 5-3483,-1-5-516,9 7 0,0-2-258,-2 4 129,-5 1-258,-10 2 0,-8 0 129,-15 3 0,-19-3 129,1 20 129,-14-6-129,-9 7 0,-7 3 258,-1 4-258,0 1 129,4 1-258,7-1 129,7-2-258,10-3 129,6-10-129,13-6-129,5-6 129,4-4-129,-1-11 129,2-6-258,-3 0 258,-6-4-258,-3 5 258,-5 1-258,-10 17 387,9-9-129,-9 9-129,9 22 258,-3-1-129,5 4 129,2 0-387,5 2 0,0-12-387,8 2-645,-6-17-258,11 0-387,-10-18-1161,9 2-387,-15-25 645,10 4 516,-13-18 1161,-1-3 903,-4-2 1032,-7-6 774,3 17 1548,-7-6 258,4 24-516,-12-1-645,12 32-387,-8 4-645,6 28-258,0 10-387,-1 14-387,3 5 258,0 6-387,7 0-129,0-10-516,7 0-903,-3-26-1290,11-5-1935,-4-22-129,6-4-903,-3-25 775</inkml:trace>
  <inkml:trace contextRef="#ctx0" brushRef="#br0" timeOffset="92195.2732">11927 8370 4644,'13'-89'5418,"-8"60"-258,-5 5-387,0 24-1806,-8-3-1548,1 11-645,-4 8-387,2 9-258,-1 2-129,-1 3 129,0 0-129,-1 2 0,2-3-129,2-4 129,2-1 129,2-3-129,4-5 129,0 2 0,8-4 0,4-2-129,3-3 129,5 1-129,1-5 0,5 1 0,2-4 0,1-2 0,3-2-258,0-8 387,3-5-387,-3-7 129,0 0-258,-3-8 258,-6 1-129,-4-3 129,-6 3 258,-5 1-258,-7 7 258,-1 5 0,-8 6 129,-3 10-129,-4 4 129,0 14-129,0 6 0,2 9-129,3 2 258,2 3-129,6-6 0,5 0-129,9-6 129,4-7-258,6-9 129,3-9 0,0-2-258,4-13 258,-3-4-129,-2-8-129,-3-1 129,-2-1 0,-4 3 0,-3 3 0,-2 4 129,-1 9-129,-9 9 258,13 5-129,-8 10 0,2 9 129,0 3 0,2 2 0,-2 2 0,2-4-129,-1-4 129,-1-7-129,0-5 129,-7-11-129,13 0 0,-6-12 129,1-11-258,0-4 129,2-4 0,2-1 0,-1-2-129,4 3 129,-3 6 0,1 8-129,-1 5 258,2 10 0,-2 2-129,1 12 129,0 1 0,0 4-129,1 3 0,-3-2-129,7 8-2580,-9-14-1935,6 1-516,-15-13-387,20 10-258</inkml:trace>
  <inkml:trace contextRef="#ctx0" brushRef="#br0" timeOffset="93018.3203">13341 7863 10836,'43'-32'5418,"-27"32"-258,2 22-129,-4 10-4902,-4 14 0,0 6-129,-8 14 129,-2 0-129,0-2 0,-2-10 0,2-8 0,0-10-129,0-16 129,0-20-129,13 0 0,-3-12 129,3-10-258,6-3 258,1 1-129,6 1 129,3 8-129,0 9 129,0 6 0,-3 15 0,-5 5 0,-5 6 0,-9 1 0,-7 2 0,-7-1-129,-9-3-129,-9-8-258,-1-1-258,-7-8 258,8-3-387,-1-9 129,16-6-258,6-11 258,7 1 258,13 0 387,8 3 258,6 5 129,3 3 258,-1 9 129,-8 4 258,3 13-258,-9-4 0,3 6-258,-4-7-129,0 2-129,1-6 0,2-5-129,4-3 0,0-6-129,-1-6 258,0-3-129,-3-2 0,-3 1 129,-2-1 258,-5 5-258,-10 12 129,0 0 129,0 0-258,9 7 129,-5 16-129,2 13-129,2 6 258,3 9-258,1 8 0,-1 3 0,0 1-129,-5 2 129,-4-3 0,-5-5 0,-10-6-129,-7-5 129,-11-7 0,-7-6 0,-5-9 0,-4-6 0,-1-9 0,2-9-258,6-4-516,5-28-3354,21-3-645,10-17-516,19-9-387</inkml:trace>
  <inkml:trace contextRef="#ctx0" brushRef="#br0" timeOffset="93366.3401">14758 8168 10707,'31'-21'5418,"-41"21"-387,-11 16-129,-11 6-4386,0 7-129,0 2-258,4 3 0,7-2 0,7-6 0,8-5-258,6-9 258,12-10-258,6-4 129,4-12 0,1-7 0,2-2-129,-1-3 129,-3 1 0,-3 4 0,-3 7-129,-2 5 129,-3 9-129,-2 6 129,1 9-258,1 4 0,3 7-258,-1-9-645,11 10-1677,-6-14-2064,8-4-258,-5-9-387,5-8 129</inkml:trace>
  <inkml:trace contextRef="#ctx0" brushRef="#br0" timeOffset="93855.3682">15062 8138 2193,'32'-125'5289,"-26"64"0,3 9-258,-9-2-1677,5 29-1290,-10 3-516,5 22-645,-9 13-387,5 19-129,2 14-258,2 9-258,6 10 129,4 0 0,4 0-258,6-6 129,5-10-129,3-14 129,2-11-258,1-18 258,-1-6-129,-5-12 129,0-10 0,-7-7 258,-5-4 0,-7 3 129,-6-4 129,-3 7 0,-7 2 0,-1 6 0,-4 3-129,2 7 0,0 4-129,3 2 0,10 3-129,-11 2 0,11-2-129,-1 27 129,1-5 0,4 8 0,0 5 0,2 5 0,-1 7 0,-4 1 0,2 4 129,-2-3-129,-1-2 129,0-1-129,-2-4 129,-3-3-129,-3-7 129,-2-4-258,-1-11-129,-5-5-129,0-10-387,-6-11-774,12-7-3225,-5-15-258,7-8-516,4-15 0</inkml:trace>
  <inkml:trace contextRef="#ctx0" brushRef="#br0" timeOffset="94351.3965">15348 8112 9933,'54'-22'5289,"-32"35"-258,-6 10 0,3 12-3870,-5 0-645,2 6-129,-5-1-258,2-2 0,-6-4 0,-1-9-129,-2-6 129,-1-9-129,-3-10 129,0 0-129,8-17 129,0-8-258,4-5 258,1-5-129,1 1-129,1 0 129,2 6 0,-3 4 0,-2 9 0,-1 11 0,-11 4 0,16 14 0,-10 3 0,3 6 0,-1 2 0,-1 0 0,2 0 0,-4-3 0,2-3 0,-3-6 0,2-2 0,-6-11 0,0 0 0,13 0 0,-6-10 0,1-8 0,0-5 0,4-3 0,1-2 0,1 6 0,0 1 0,2 6 129,0 9-129,0 6 0,-2 8 129,0 13-129,0 4 129,3 0-129,2 5-387,-7-11-2322,5 10-2322,-9-10-129,-1 1-387,-7-8-645</inkml:trace>
  <inkml:trace contextRef="#ctx0" brushRef="#br0" timeOffset="95171.4434">9158 9595 10191,'-16'27'5160,"6"8"-258,-8 0-258,8 17-3870,2 3-258,7 6 0,1-6-258,11-5-129,5-15 0,4-10-129,3-15 0,0-10 0,-2-16 129,-9-9-129,-5-7 0,-7-8 129,-12-4-129,-6 1 0,-6 1 129,-3 6-129,2 7-129,3 7 129,6 6 0,16 16-129,0 0 129,13 0-129,12 11 0,7 4 129,5 7-129,0 2 129,1 3 0,-3-1 0,-5 3 0,-1-1 0,-6-4 0,-4-5 0,-3-5 0,0-7 0,-2-7 0,1-10 0,-4-8 129,3-9-129,-2-10 0,1-4 129,0-1-129,2 1 129,-2 6 0,2 7 0,-1 12 0,2 12-129,0 10 129,0 14-129,2 9 0,0 7 129,2 1-258,-4-1 0,4 5-1032,-11-15-3741,7 2 129,-5-12-774,3-4-129</inkml:trace>
  <inkml:trace contextRef="#ctx0" brushRef="#br0" timeOffset="95695.4734">10768 9581 6450,'4'-37'5418,"-20"18"-258,-3 9-129,-17-4-3225,11 17-258,-8 7-645,4 16-258,2 10-258,2 7-129,8 3-258,7 0 0,8-2 0,2-6 0,9-9 0,6-12 0,4-12-129,5-5 129,0-12 0,-2-5 129,-1-2-129,-2 0 0,-2 3 0,-1 5 0,-1 8 0,-4 3 0,3 8-129,1 2 0,4 7-516,-2-10-3612,8 7-645,-2-8-387,7 0-516</inkml:trace>
  <inkml:trace contextRef="#ctx0" brushRef="#br0" timeOffset="96038.493">11707 9283 9159,'-19'-65'5418,"19"65"-387,0 0 0,0 50-4128,7 14-258,8 23-129,3 12-258,-1 16 129,0 2-387,1-3 0,-2-10-387,-7-17-258,2-10-1290,-11-33-2838,0-17-387,-9-24-129,-1-11-387</inkml:trace>
  <inkml:trace contextRef="#ctx0" brushRef="#br0" timeOffset="97791.5932">11668 9532 7611,'3'-169'5160,"16"114"-129,1 18 0,15 25-3096,-1 5-1161,9 16-258,-3 15-129,-1 13 0,-6 11-129,-10 5-129,-10 5 0,-10 0-129,-10-1-129,-10-8 0,-1-9-258,-3-17 129,4-15-129,3-13-129,9-15 258,5-17-129,16-2 129,3-4 0,6 4 258,2 7 0,2 8 387,-2 16-258,-4 8 129,1 13-129,-8 6 129,1 5-129,-1 5-129,-3 1 129,-1-4-129,2 0 0,1-8 0,1-9-129,0-5 129,-1-4 0,2-9 0,-3-5 0,-1-4 0,-4-1 129,-4 0-129,0 5 0,-3 2 129,-2 12 0,0 0-129,0 0 0,9-3 129,-9 3 0,17 16-129,-3-3 0,2 1 0,4-1 0,1-4 0,0 1 0,-2-5 0,-1-1 0,-5-4-129,-4-7 129,-9 7 0,4-26-129,-6 6 129,-9-4 0,-2 0-129,-7-3 0,-1 1 0,-3 0-129,3 2-258,-2-4-258,11 6-387,1-16-129,12 6 0,3-12 129,17 4 129,-1-6 387,5-3 645,5 8 516,-6-1 516,2 24 129,-8-2 129,1 23 129,-13 7-258,5 26-129,-6 7-387,2 14-258,0 7-129,2 2 0,-1 4-129,2-7-129,0-5 0,-1-9 0,2-12 0,-4-9 0,0-14-129,-7-14 129,15-2 0,-6-16-129,3-3 129,3-1 0,1 0-129,3 4 129,1 7 0,0 9 0,-3 7-129,-1 9 258,-3 8-258,-5 0 258,-4 6-129,-4-1 0,-2-2-258,-10-9-129,-1-2-129,-9-10 0,5-4-258,-3-15 0,9-5-258,-3-25-516,15 3-1032,0-25 129,20 6 774,-4-10 645,7 9 903,2 11 387,-5 3 645,1 24 387,-14 5 1290,7 35 129,-15 6-516,3 24-774,-3 4-387,0 11-516,2 2-129,5 2-258,5-4 129,5-8-129,3-11-129,4-11 0,2-12 0,-1-14 0,-1-7 0,0-18 0,-3-9 0,1-7 0,-6-3 0,-4-2 0,-6 1 129,-2 5 0,-4 5 0,-5 9 0,-5 9 0,-4 12-129,1 3 129,3 11 0,0 10 0,7 3-129,3 3 0,5 3 0,9-3 0,4-4-129,3-5 0,2-6 0,1-8 0,0-7 0,2-2 0,-4-13 0,-1-6 0,-2-6 129,-1 1 0,-3-2 0,-2 4 0,0 3 129,-4 6-129,2 13 0,-2 2 129,2 13 0,-1 7-129,1 2 0,-1 5 129,1-1-129,-2-1 0,1-4 0,-3-3 129,-7-18-129,11 14 0,-11-14 0,10-4 0,-5-12 0,3-7 0,0-4 0,5-2 129,-2 0-129,0 1 0,2 6 0,-2 2 0,-1 11 0,-1 6 0,-9 3 0,12 8 0,-6 5 0,-2 6 0,3-1 0,-1 2 0,2-4 0,2-2 0,0-3 0,1-4 0,1-3 0,-1-4 0,1-2 0,-1-5 0,-1 0 0,-1 4 0,2-1 129,1 4 0,0 0-129,1 4 0,1 6 0,4 4-258,-1-14-1161,10 7-3612,-1-7-129,11 0-258,3-11-516</inkml:trace>
  <inkml:trace contextRef="#ctx0" brushRef="#br0" timeOffset="98210.6173">14372 9319 10191,'-10'-9'5418,"-7"13"-387,-6 4 0,4 15-4386,3-3-258,11 4-258,2 1 0,6 1 0,9-6 0,7-3-129,2-8 0,3-4-129,-3-5 129,-1-11 0,-5-4 0,-4-7-129,-5-6 129,-4-8 0,-4-5-129,-6-5 129,-7-2 0,0 0 0,0-2 0,2 3 0,8 1 129,5 10-129,3 12 129,12 12 0,4 12-129,7 11 129,1 19-129,-1 13 0,-3 16 129,-5 9 0,-4 4 0,-3 4 0,-6-2 0,-1-9-129,-4-6-129,0-18-387,8-8-4257,-8-20-258,0-13-387,0 0-387</inkml:trace>
  <inkml:trace contextRef="#ctx0" brushRef="#br0" timeOffset="98340.6247">14471 9303 10965,'10'-63'5289,"5"43"-516,11 6-258,9 11-5289,0-8-3870,16 11-129,-5 0-387,1 7-387</inkml:trace>
  <inkml:trace contextRef="#ctx0" brushRef="#br0" timeOffset="98886.656">13196 10241 10320,'-89'-23'5547,"75"-2"-258,10-7-258,8-1-3999,5 8-903,-1 11 129,-8 14 0,0 0-129,-18 17 0,-5 9 0,0 7 0,3 7-129,8 1 129,8 2-129,15-2 0,14 1 0,10-7 0,4-1 0,1-6-129,-7-3 129,-5-5 0,-12-2 129,-16-4-129,-11-5 0,-17-3 0,-8-4 0,-5-2 0,-1-9-129,4-3-129,6-16-516,16 7-1677,12-23-2709,17 7-129,13-6-258,15 19 2967,0-7 1161,7 14 1161,-1 14 645,-9 3 2193,-2 20 2838,-13 9-387,-4 12-129,-11-10-2838,3 13-1161,-6-8-903,-5-14-2451,5 0-2322,-5-22-387,0 0-129,9 0-516</inkml:trace>
  <inkml:trace contextRef="#ctx0" brushRef="#br0" timeOffset="99315.6805">13353 10202 9546,'-4'-79'5289,"11"50"-258,6 14-258,-13 15-4257,25-10-516,-3 15-774,-6 3-645,9 16-129,-12-8 129,5 13 129,-11-9 129,8 4 645,-5-2 645,-2-4 516,9 5 774,-6-16 0,11 13 258,-7-13-258,8 10-258,-10-5-516,2 3-258,-10-2 0,-5 7-129,-4 2-129,-9 2 0,-5 1 0,0-1 0,-1-3-129,6-1 129,8-1-129,3 0 0,4-2 0,5-1 0,8 2 0,-3 2 0,1 2 0,-8 2 0,-5 3 0,-4 4 0,-10 0 129,-7 0-129,1-4 0,-5-3-387,5-2-1032,-2-12-3612,12-5 0,0-12-258,10-10-645</inkml:trace>
  <inkml:trace contextRef="#ctx0" brushRef="#br0" timeOffset="99579.6956">13714 10464 10707,'76'-53'5418,"-39"26"-258,2 7-258,-4-8-4128,1 1-387,-5-1-387,-7 1 0,-9 4 129,-12 5-129,-4 6 129,-10 6-129,-6 6 258,-2 12-129,-4 12 0,5 8 0,3 4 0,5 5 0,9 1-129,2-1 0,12 0-516,0-20-1935,11 4-2709,-1-16 0,10 1-516,-1-10-258</inkml:trace>
  <inkml:trace contextRef="#ctx0" brushRef="#br0" timeOffset="99990.7191">14565 10124 12771,'16'18'5418,"-11"1"-258,4 10-129,-2 3-4773,-1 2 0,1 0-258,-4 2 129,-3-5-129,-1-6 0,-2-9 0,3-16 0,0 0 0,0-7 0,4-15 0,12-12 0,8-9 0,4-2 0,4-2 129,5 7 0,-3 7 0,1 7 258,-7 11-129,-2 14 129,-9 6 129,-4 19-258,-5 6 129,-4 7-129,-3 1 0,1 4-258,1 1 0,-2-4-387,2 7-516,-7-17-3999,4 2-516,-4-11-387,-5-1-258</inkml:trace>
  <inkml:trace contextRef="#ctx0" brushRef="#br0" timeOffset="100775.764">5815 11879 9546,'0'0'5289,"0"0"-387,10-6-258,4-2-3096,20 6-645,10-6-258,16 2-129,12-6-129,7 5-129,4-3 0,-1 2-129,-5-2 0,-8 1 0,-16 2-129,-10-1 0,-20 3-129,-10-4-258,-13 9-903,-5-6-3354,-8 6-387,-10-1 0,-2 1-516</inkml:trace>
  <inkml:trace contextRef="#ctx0" brushRef="#br0" timeOffset="100999.7767">6248 11780 9933,'-18'24'5289,"14"-2"-387,4 10 0,4-1-3354,4 18-645,0 2-258,2 8-129,-3 2-258,1 2-129,-3-5 0,-3-2-129,0-10 129,-2-6-258,0-4 0,-2-13-387,2 1-1290,0-24-2967,0 0-258,0 0-387,0-14-258</inkml:trace>
  <inkml:trace contextRef="#ctx0" brushRef="#br0" timeOffset="101350.7968">6864 11490 11223,'0'0'5418,"-7"13"-774,3 7 387,-9 5-4128,5 13-258,-3 6 0,2 14-258,-4 12 0,1 15-129,0 4-129,2 4 129,4-8-129,6 1 0,0-9 0,10-4-129,6-17 0,4-15-129,10-12-129,1-21-1806,6 2-2838,-2-11-258,4-8-258,-6-13-516</inkml:trace>
  <inkml:trace contextRef="#ctx0" brushRef="#br0" timeOffset="101802.8228">7132 11937 12771,'-8'7'5160,"8"8"-258,9 12-129,2 4-4257,8 6-129,-1 3-129,2 5-129,-6-2-129,-3-3 0,-5-5 0,-3-7 0,-3-8 0,-3-10 0,3-10 0,-14 0 0,10-12-129,-1-12 129,4-12 0,1-11-129,7-5 129,5-4-129,3 1 0,6 1 129,1 3 0,2 10 0,1 12 129,0 14 0,-2 10 0,-1 10 129,-1 10-129,3 13 129,-4 7-129,-1 6 0,-1 5-129,-3 1 258,-4 1-258,-1-3 0,-3-1 0,-5-6-129,-1-7-129,-4-16-1032,3 2-3483,0-17-258,0 0-258,-9-4-387</inkml:trace>
  <inkml:trace contextRef="#ctx0" brushRef="#br0" timeOffset="102110.8404">7635 11523 11739,'8'8'5031,"12"13"-516,9 9 129,5 1-4386,7 11 129,0 8 0,0 8 129,-8 5-129,-5 7 0,-9-6-129,-7 3 129,-11-1-258,-2-1 0,-10-5 129,-5-2-258,-4-4 0,-4-9 0,2-4-129,-5-8-387,7-2-903,-8-14-3354,11-1-258,-2-10-258,7-4-516</inkml:trace>
  <inkml:trace contextRef="#ctx0" brushRef="#br0" timeOffset="102523.864">8640 11947 11223,'0'0'5289,"10"0"-516,3 4 129,0-4-3870,9 5-516,1-5-129,4 1-129,0 1-129,2-2-129,-4 0 129,-2-3-129,-2-1-129,-4-1-129,-4 2-516,-12-11-1032,-1 14-3096,-1-12 0,1 12-516,-23-5-129</inkml:trace>
  <inkml:trace contextRef="#ctx0" brushRef="#br0" timeOffset="102770.8781">8697 12027 7998,'-21'36'5160,"16"-14"129,0-7-516,7 10-2709,-2-25-645,13 25-387,-5-15-258,7 2-258,0-5-129,8 0-129,-1-4 0,2-1 0,2-2-129,1 0-129,-2 0-129,-3-1-258,-1 1-1032,-11-1-3612,2 1-258,-12 0-258,0 0-258</inkml:trace>
  <inkml:trace contextRef="#ctx0" brushRef="#br0" timeOffset="134330.6832">9566 11473 3225,'-21'12'4902,"21"-12"-258,0 0 0,7 6-1935,15 0-1677,2-6 129,12 1-129,-3-1-387,13 2-258,-1-2 129,1 1-387,0 0 0,1 0 0,-7 0-129,-2 0-129,-4 3-387,-13-4-1032,1 0-2838,-12 0-387,-10 0-258,0 0-516</inkml:trace>
  <inkml:trace contextRef="#ctx0" brushRef="#br0" timeOffset="134587.6979">9874 11473 5031,'-18'17'5031,"12"3"0,1 6-645,3 14-2451,-3-1-903,5 17-258,-1 0-258,1 8-129,0 0-129,0 2 0,1-8-129,1-3-129,0-6 0,1-10 0,1-3-774,-4-16-2451,4-4-1032,-4-16-774,0 0 0,11-5-387</inkml:trace>
  <inkml:trace contextRef="#ctx0" brushRef="#br0" timeOffset="134922.7171">10390 11114 7353,'3'-20'5031,"-3"20"-129,-3 11-258,-11 24-3741,2 19-129,-7 9-129,-1 19 129,-3 8-258,1 13-129,-2 2-129,6 3 0,4-6-129,5-5 0,8-8-129,2-12 129,10-10-258,7-14 129,4-12 0,2-16-258,4-3-1032,-8-15-3483,6-7 129,-7-5-774,4-12 0</inkml:trace>
  <inkml:trace contextRef="#ctx0" brushRef="#br0" timeOffset="135450.7473">10481 11538 6063,'21'-29'5031,"-9"21"-258,-2 4-258,8 9-3225,-18-5-129,20 34-516,-12-9-129,1 10-129,-3-1 129,2 5-387,-1-3 0,-3-4-129,-1-2 0,0-10-258,-3-4 0,0-16-258,0 0 129,-10 0-129,5-14 129,-5-16 0,5-3-129,2-7 0,3 0 258,0-1 258,6 3 0,6 6 129,-1 6 129,7 11 129,-4 11 0,7 4 129,-4 7 0,6 11-129,-5 6 129,2 6 0,-5-1-129,-1 6-129,-3-4 0,-2 3 0,-3-3-129,-5-1-129,-1-4-129,0-10-387,0 9-2451,0-25-1677,0 17-258,0-17-387,8-6-387</inkml:trace>
  <inkml:trace contextRef="#ctx0" brushRef="#br0" timeOffset="135758.7649">11090 11367 5289,'0'0'5160,"0"0"-258,-8 16-387,1 5-3354,4 18 0,-5 5-258,0 16-258,-4 6-129,-1 5 0,-4 9-258,-1 4 0,-2 0 0,2 1-129,-4-6 0,2-3-129,2-12 129,2-4-129,3-10-387,-3-17-903,13-3-3096,-4-10-387,6-8-387,1-12-387</inkml:trace>
  <inkml:trace contextRef="#ctx0" brushRef="#br0" timeOffset="136290.7954">11076 12257 2580,'0'0'4902,"4"-10"0,-4 10-258,0 0-1677,1-23-1677,8 17 129,-9-9-387,10 3-129,-4-3-258,5 4-258,0-3 129,1 7-258,1 2 0,2 5 0,-3 0-129,3 10 0,-3 4-129,-3 5 129,-1 4-129,-4 2 0,-1-1 129,-3 2-129,-3-1 129,-6 2-129,0 0 0,-4 1-129,-2-1 129,-1-2-129,1-1-129,1-3 129,2-4 0,2-5 0,10-12 129,-8 13 0,8-13 0,7 0 0,4 0 0,2 0 129,4-1-129,4-1 0,1 0 0,-1 2 129,1 0-129,-3 0 0,0 0 0,-5 0-129,0 0-645,-14 0-3096,0 0-903,0 0-387,0 0-258</inkml:trace>
  <inkml:trace contextRef="#ctx0" brushRef="#br0" timeOffset="136862.828">11529 11357 6450,'-12'-3'4902,"12"3"0,0 0-774,0 13-2580,0-13-516,14 26-258,-2-4-258,9 7 129,-2 6 0,5 9-258,-5 5 0,0 9-129,-5 5 129,-2 7-258,-7 4 129,-5 3-258,-1-2 0,-8-2 0,1-1 0,-5-5 0,2-6 129,-4-6-258,1-4 129,-1-7 0,-1-2-129,1-6 0,-2 0-129,-1-5 129,2-2-129,-3-4 0,3 0-129,-1-10-516,9 7-2064,-5-8-1806,4-4-258,0-5-258,2 2-129</inkml:trace>
  <inkml:trace contextRef="#ctx0" brushRef="#br0" timeOffset="140820.0543">12152 11872 7482,'-4'12'5289,"4"-12"-387,12-15 0,10 8-3612,0-11-129,13 8-387,3-8 0,9 7-258,-1-2-129,1 6-258,-4 0 0,-5 3-129,-8 4 0,-8 0 0,-4 1-129,-10 3-258,-1 7-258,-7-11-774,0 0-3483,-4 11 0,4-11-387,-17 0-387</inkml:trace>
  <inkml:trace contextRef="#ctx0" brushRef="#br0" timeOffset="141115.0713">12353 11564 5676,'2'-14'4773,"-2"3"129,0 11-258,0 18-3483,-7 2 0,7 18-258,-5 4-258,5 11-129,0 5 0,0 6-258,3 2-129,2-3 0,0-5-258,1-9 258,-2-5-387,0-12-129,2-1-645,-6-19-2451,0-12-1032,0 0-516,14 0-387</inkml:trace>
  <inkml:trace contextRef="#ctx0" brushRef="#br0" timeOffset="141751.1077">13128 11560 5031,'-8'0'4773,"8"0"-258,0 0-129,0 0-3225,15 12-258,2-12-258,11 7 0,0-6-129,8 0-129,1-1-258,1 0 129,-4-4-258,-3 2 0,-8-1-129,-3 0 129,-5 3-258,-7-1-645,2 1-3483,-10 0-129,1 11-258,-1-11-258</inkml:trace>
  <inkml:trace contextRef="#ctx0" brushRef="#br0" timeOffset="142007.1223">13233 11579 5676,'-10'-2'5031,"10"2"-387,0 7-129,5 15-2967,1-1-645,5 16-129,-4 4-129,3 11-129,-7 3 0,3 5-258,-4-2 0,2-4-258,-2-4 129,1-8-258,1-6-387,-4-14-1677,3-2-2322,-3-20-387,11 9-129,-11-9-516</inkml:trace>
  <inkml:trace contextRef="#ctx0" brushRef="#br0" timeOffset="142407.1452">13949 11280 5934,'0'0'4902,"-12"18"-387,-6 6-258,4 15-3225,-13 7-129,6 16 0,-5 4-258,5 13-129,0 0-129,6 6 0,6-3-129,6 0 0,4-12-258,10-7 129,5-9-129,4-13 0,2-10-129,1-13-129,4-1-903,-8-16-3225,6-1-258,-4-14-387,1-8-129</inkml:trace>
  <inkml:trace contextRef="#ctx0" brushRef="#br0" timeOffset="142854.1708">14096 11451 8256,'-8'4'5031,"14"14"-516,5 9 0,-2 4-3870,3 10-258,-1-2 0,-1 1-258,-5-6 129,-2-4-387,-1-8 129,-2-8 0,0-14 0,0 0-129,-6-9 129,3-16 0,3-6-258,0-8 258,5-3-129,4 0 0,0 1 129,4 4 0,4 5-129,2 12 129,-2 9 258,1 11-129,-2 10 129,0 9 0,-1 8 0,-3 9 129,-4 0-129,-1 3-129,-2-1 0,-4-1-129,2-5 0,-3-3-387,0-3-645,-11-14-2580,11-12-1032,0 0-129,0 0-774</inkml:trace>
  <inkml:trace contextRef="#ctx0" brushRef="#br0" timeOffset="143151.1878">14650 11186 7224,'2'-15'4902,"-2"15"-129,-4 21-387,-6 9-3096,1 23-387,-4 9-387,0 15 129,-5 6-258,0 6-129,-2-2-129,4-3 0,0-7-129,2-7 0,2-8 0,4-14-129,3-6-387,-1-18-1032,6-1-2838,0-11-387,0-12-258,0 0-258</inkml:trace>
  <inkml:trace contextRef="#ctx0" brushRef="#br0" timeOffset="143587.2127">14602 11898 4773,'18'-30'5031,"-18"30"-258,13-22-129,-4 19-1935,-3-10-1548,7 11-387,-5-3 129,5 5-387,-2 3-258,1 9 0,-3 3-129,-3 5 129,-2 5-129,-4 7 0,0 2-129,-7 3 129,-7 1-129,0 1 0,-1-2 0,-1-3 0,1-3-129,1-5 0,5-5 129,1-4-129,6-5 0,2-12 129,5 13-129,6-10 129,4-3 0,2 0 0,3-3 0,0-2 129,2 2-387,-1-4-645,6 7-3096,-11-6-645,4 5-258,-5-3-516</inkml:trace>
  <inkml:trace contextRef="#ctx0" brushRef="#br0" timeOffset="144035.2383">14917 11419 5289,'9'9'5031,"3"2"-258,4 7-387,-2-2-2709,15 22-129,-5-3-387,9 16-258,-6 2-129,1 12-258,-8 0-258,-3 8 0,-9 0-129,-7-2 129,-4 0-258,-10-6 0,-5-2 129,-3-4-258,-2-6 129,0-5 0,1-4 0,0-7-258,4-2-258,-5-10-645,12 4-3483,-7-8 0,3-2-645,0-5-258</inkml:trace>
  <inkml:trace contextRef="#ctx0" brushRef="#br0" timeOffset="160663.1893">15458 11947 4128,'0'0'4515,"0"0"129,0 0-1290,-7-15-1032,7 15-387,0 0-516,0 0-387,0 0-387,0 0 0,7 0-387,4 0 0,2 0-129,8 1 0,3-1 0,7 0 0,4-1-129,0-1 129,2-5-129,-3 2 0,-5 1 0,-4-1-129,-5 3 129,-6-1-387,-3 3-645,-11 0-2838,0 0-645,0 0-387,-5-1-387</inkml:trace>
  <inkml:trace contextRef="#ctx0" brushRef="#br0" timeOffset="161003.2088">15620 11693 4773,'-2'-18'4644,"2"18"258,0 0-387,0-13-2193,3 24-903,-3 0-387,9 18-258,-6 1 0,5 14-258,-3 2-258,1 10 0,0-1-129,-2 1-129,0-5-129,-2-6 0,2-4-516,-4-18-1290,1 2-2451,-1-15-387,0-10-258,0 0-387</inkml:trace>
  <inkml:trace contextRef="#ctx0" brushRef="#br0" timeOffset="161646.2456">16333 11716 258,'15'-11'3999,"-5"-1"387,-10 12-129,5-21-1161,-5 21-1032,0-18-258,0 18-387,-1-19 0,1 19-258,-11-21-129,11 21-387,-18-16-129,7 12 0,-4 2-258,2 2 0,-5 5-129,2 12 0,-2 4-129,3 11 258,-1 2-258,3 9 129,0 2-129,3 2 129,3 4 0,2-3 0,5-4-129,0-2 0,7-9 0,4-2 129,4-7-129,6-7 129,1-5-129,4-4 0,0-5 129,1-3-129,-1 0 0,-2 0 0,-1-1 0,-6 1 0,-2-2 0,-4-1-258,1 3-387,-12 0-2838,0 0-1290,0 0-258,0 0-258,0 0-645</inkml:trace>
  <inkml:trace contextRef="#ctx0" brushRef="#br0" timeOffset="170414.7471">6253 13607 1,'0'0'3353,"0"0"130,0 0-129,0 0-1548,0 0-387,0 0-258,0 0-129,3 7-129,-3-7-129,10 13 129,2 0 0,3-12 0,8 8-129,3-9-129,12 0 129,4-9-258,8 1 0,2-5-258,1-2-129,-7 1 0,-3 2-129,-8 2 0,-8 3 0,-8 6 0,-9-2-129,-10 3-258,0 0-645,0 0-2064,-8 4-1290,-2-2 0,-4-2-387</inkml:trace>
  <inkml:trace contextRef="#ctx0" brushRef="#br0" timeOffset="170689.7629">6537 13552 6450,'-7'-3'4386,"7"3"0,-4 20-1419,0-2-1419,6 22-258,-2 1-258,6 18-258,-1 2-258,2 8-129,2-5-258,-1-1 0,0-7 0,-2-6-129,-1-6-129,-2-10 129,-3-7-129,0-8-258,0-1-903,-8-11-2838,8-7 0,-10-2-516,7-10-387</inkml:trace>
  <inkml:trace contextRef="#ctx0" brushRef="#br0" timeOffset="171270.7961">7369 13158 6450,'-8'0'4515,"-8"6"0,6 6-516,-6-4-2709,6 16 0,-8-5-645,4 13-129,-3 3-129,0 11 129,-1 3-258,2 12 129,-3 4-258,4 3 129,0 6 0,4-1-129,3 0 0,5-2-129,3-8 129,2-8-129,8-7 129,6-8 0,2-7-129,2-7 0,0-4 0,1-8 129,-1-4-129,-2-2 0,-2-4 129,-3 1-129,0-5 0,-4 0-129,-9 0-258,11-7-774,-11 7-3354,7-12 0,-7 12-258,5-19-516</inkml:trace>
  <inkml:trace contextRef="#ctx0" brushRef="#br0" timeOffset="171710.8212">7596 13585 3870,'0'0'4644,"-6"-14"-258,6 14-129,0 0-1935,0 0-1032,0 0 129,0 0-516,2 8-258,3 11 0,-4 0 0,4 12-258,-2 1 0,2 4-129,-4 2 0,4 1 0,-1 2-129,0-1 0,-1-5-129,1-4 0,-3-6 129,2-3-258,-1-5 129,-1-5-129,-1-12-258,0 0-258,3 14-1935,-3-14-1935,0 0-258,3-15-129,-3 15-645</inkml:trace>
  <inkml:trace contextRef="#ctx0" brushRef="#br0" timeOffset="172870.8875">7699 13379 2451,'0'0'3999,"0"0"258,0 0-645,0 0-1419,-2-11-516,2 11-129,4 0-516,7 1-129,-11-1 0,23 12 0,-8-4-258,8 11 258,1 0-258,4 13-129,-1 5-129,3 6 129,-2 3-258,-1 5-129,-5 0 129,-4 2-129,-4 3 0,-4-5-129,-7-2 129,-3-4-129,-5 1 0,-6-3 0,-4-2 0,-2-4 0,-2-6-129,1-2 129,3-6 0,-2-5-258,7-3-129,-1-8-258,11 6-1677,0-13-2193,0 0-258,0 0-387,1-6-387</inkml:trace>
  <inkml:trace contextRef="#ctx0" brushRef="#br0" timeOffset="173986.9514">8983 13686 5805,'0'0'4644,"14"0"0,2-2-387,9 2-2580,-1-9-516,10 6-258,-3-9-258,6 5-258,-3-5 129,-2 6-387,-6-3 129,-3 2-129,-8 3-129,-5 3 0,-10 1-387,0 0-774,3 9-3096,-10-3-387,-4 6 0,-3-1-516</inkml:trace>
  <inkml:trace contextRef="#ctx0" brushRef="#br0" timeOffset="174250.9665">9093 13809 3612,'-3'16'4902,"14"-12"0,2-4-387,8 0-1161,-4-7-1806,14 6-387,-7-11-129,5 8-516,-4-5-129,-2 4-258,-5 2 0,-2-1-129,-3 4-258,-13 0-258,16 3-1677,-16-3-2451,0 0 0,0 0-645,0 0 0</inkml:trace>
  <inkml:trace contextRef="#ctx0" brushRef="#br0" timeOffset="177714.1646">10222 13509 2967,'9'0'4257,"-9"0"-645,6-13-645,-6 13-258,3-21-645,-3 21-516,3-21-387,-3 21-258,-4-16-258,4 16-129,-21-15 0,5 13-258,-6-1 0,-3 3 0,-4 0-129,0 7 0,-2 2 0,0 8 0,3 6-129,1 3 129,6 2 0,4 2-129,4-1 0,3 0 129,4 1-129,2-4 0,3-2 0,1-5 0,0-4 0,1 1 0,1-5 0,-2-11 0,4 15 0,-4-15 0,0 0 0,0 0 0,0 0 0,0 0 0,0 0 0,0 0 0,0 0 0,0 0 0,6-6 0,-6 6 0,0 0 0,0 0-129,0 0 129,0 0 0,0 0 0,9-9 0,-9 9 0,0 0-129,0 0 129,0 0 0,0 0 0,0 0-129,0 0 129,0 0 0,0 0 0,0 0 0,0 0 0,0 0 0,0 0 129,0 0-129,0 0 0,0 0 0,0 0 0,0 0 129,0 0-258,0 0 129,0 0 0,0 0 0,8 0 0,-8 0 129,0 0-129,0 0-129,0 0 129,0 0 0,0 0 129,0 0-258,0 0 129,0 0 0,0 0 0,0 0 0,0 0 0,0 0 0,0 0 0,0 0 0,0 0 0,0 0-129,0 0 129,0 0-258,11 9-387,-11-9-1290,0 0-2580,0 0-258,0 0-129,0 0-516</inkml:trace>
  <inkml:trace contextRef="#ctx0" brushRef="#br0" timeOffset="178790.2262">10109 13437 645,'0'-16'3354,"7"0"-1032,-7 5-258,0 11 258,0-15-129,0 15 129,-10-4 0,10 4-387,-18 9-516,11 11-258,-11 2-258,5 16-258,-5 3-129,4 8 258,-4 0-387,5 3 0,3-5 0,3 2-129,2-9 129,4-5-129,1-7 0,2-2 0,9-9 0,4 0 0,8-12 0,10-3 0,10-4 0,8-9 0,5-6-129,5-6 0,-1 2-129,-2-1 129,-7 2-129,-11 6 0,-9 3 0,-10 5 0,-7 3-129,-14 3 0,0 0-129,0 0-258,1 8-2064,-1-8-2580,-11 1 129,2-1-645,9 0-387</inkml:trace>
  <inkml:trace contextRef="#ctx0" brushRef="#br0" timeOffset="179587.2718">16375 11180 6708,'7'-61'5160,"-1"34"-258,-6-1-258,0 10-1935,-2-3-1290,2 21-387,0 0-258,-8 14-258,2 23 0,4 19 0,0 13-258,2 12 0,0 12 0,9 6 0,2 2 0,1-4-129,5-12 0,0-6-129,-2-14 129,-1-7-129,-2-15 0,-4-6-129,-3-10 0,-4-5 0,-1-5-258,0-17-387,0 18-2451,0-18-1935,0 0 129,0 0-645,0 0-258</inkml:trace>
  <inkml:trace contextRef="#ctx0" brushRef="#br0" timeOffset="217330.4306">16048 13822 4128,'-55'-21'5418,"18"16"-129,0 5-387,-15-5-1935,5 12-1290,-18-1-645,-6 5-645,-12-4-129,-11-2-258,-13 0-129,-17-3-129,-16 1 129,-23-3-129,-24 0 129,-30-4 0,-28 4 0,-31 0 129,-32 0 129,-25 6-129,-26 9 129,-17 5-129,-17 2 129,-9 6-129,-9 3 129,3 1-129,3 3 0,3 2 0,6 2 129,7 2 0,8-2 0,13 4 129,9-1-129,12 2 0,9-4-129,14-3 0,10-2-129,17-5 129,15 1-129,16-7 0,15 1 129,17-1-129,19-2-129,12-1-258,23 11-2064,12-13-2193,16 3-129,19-5-516,17-1-387</inkml:trace>
  <inkml:trace contextRef="#ctx0" brushRef="#br0" timeOffset="217977.4676">7304 15090 3225,'53'5'4257,"-16"-5"-258,9 3-129,4 6-2322,7-9-903,11 1-258,2-1 129,2 0-387,-1-6 0,-5 1-129,-8-4 0,-6 0-516,-8 3-645,-19 2-2709,-11-6-129,-14 10-258,0 0 0</inkml:trace>
  <inkml:trace contextRef="#ctx0" brushRef="#br0" timeOffset="218210.4809">7836 14977 6837,'-11'50'4515,"4"-11"-129,-2 17-258,-1 1-3483,7 16 0,-4 0-129,7 7-258,-3 3 0,2 0-258,1-5 0,1-10-129,6-4-258,-6-19-1161,6-2-2709,1-15-258,1-14-129,3-14-387</inkml:trace>
  <inkml:trace contextRef="#ctx0" brushRef="#br0" timeOffset="218542.4999">8454 14682 6966,'0'-12'4515,"-10"31"0,-7 14-258,-3 23-3354,-4 13-387,3 21 129,-4 5-258,5 13 0,1-3 0,6 7-129,3-5-129,10-5 0,0-14 0,10-9-129,2-13 0,6-14 0,9-8-645,-3-28-1935,9-7-1806,0-16-258,0-15-516,-1-19 0</inkml:trace>
  <inkml:trace contextRef="#ctx0" brushRef="#br0" timeOffset="218954.5235">8649 15265 6837,'-6'-31'4644,"6"31"0,0 0-387,13 19-3096,-3 2-258,4 12-258,-3 0-258,4 5-129,-4 1 0,-1-2-258,-5-4 129,-3-7-258,-2-6 258,0-8-258,0-12 258,0 0 0,-1-9-387,1-14 258,4-6-129,4-6 129,4-2-258,3 2 258,1 2 0,3 6 0,-1 8 129,2 9 0,0 10 0,0 3 129,-4 14-129,1 4 258,-3 7-387,-1 1 129,-2 2 0,-1 0-129,-3 1 129,-1-4-258,-2-2 258,-3-8-516,2 5-774,-3-23-3096,0 0-645,-7 0-129,2-9-258</inkml:trace>
  <inkml:trace contextRef="#ctx0" brushRef="#br0" timeOffset="219210.5381">8990 14812 8643,'55'2'5160,"-20"22"-387,8 15-258,-2 7-3612,9 17 0,-5 3-387,-2 8-129,-10 4-258,-7 0-129,-14-1 129,-8 1-129,-11-6 0,-12-1 0,-7-6 129,-5-7-516,3 3-1677,-5-21-2451,4-5-516,1-17-258,10-12-516</inkml:trace>
  <inkml:trace contextRef="#ctx0" brushRef="#br0" timeOffset="219471.553">10209 15213 8901,'46'3'5160,"-21"-3"-129,-1-15-774,7 11-3612,0-5-258,3 4-387,-3 5-516,-6-8-1032,0 9-3096,-9 2-258,-6 5-387,-10-8-258</inkml:trace>
  <inkml:trace contextRef="#ctx0" brushRef="#br0" timeOffset="219623.5617">10288 15325 5160,'0'0'5160,"23"0"-129,6-2-516,13-1-3354,-3-6-258,4-1-1548,-3 3-3096,4 1-774,-8 0-516,-2-6-516</inkml:trace>
  <inkml:trace contextRef="#ctx0" brushRef="#br0" timeOffset="220146.5916">10976 14730 4386,'-10'-36'4773,"18"15"-129,11-2-387,10 5-3225,4-5-387,12 15 258,-3-2-129,7 13 258,-9 10-258,2 16-258,-12 4 0,-7 16-129,-13 5-129,-10 9-129,-9 6 0,-14 4-129,-8-3 0,-7-5 0,0-5 0,0-10 0,7-7 0,6-9 0,10-10 129,12-7 0,3-17 0,22 12 0,6-12 0,11-3 0,8-6 129,8-3-129,0-4-129,6-1 0,-2-2 0,-4-2-129,-3 2-387,-12-16-903,1 9-3225,-14-5-516,-3-4-258,-9-5-258</inkml:trace>
  <inkml:trace contextRef="#ctx0" brushRef="#br0" timeOffset="220518.6129">11705 14602 3870,'-10'-18'5160,"10"2"0,11 9-387,11 5-2322,6-6-1548,14 8-258,4-6-129,7 4-129,-2-2-258,0 2-258,-5 2-387,-12-3-387,-5 6-516,-21-3-387,-1 8-258,-17-8-258,-3 10 516,-17-7 258,2 4 1161,-4 0 516,-1-1 903,10 12 903,-7-6 0,17 20 129,-5-6-129,17 22-387,-5-7-387,9 16-387,1-8-516,4 6 0,-1-5-258,-1-5-258,7 2-1161,-10-16-3225,4-4-258,-1-11-387,3-8-129</inkml:trace>
  <inkml:trace contextRef="#ctx0" brushRef="#br0" timeOffset="220947.6375">12583 14490 7740,'9'10'5418,"-4"8"-387,-3 7-129,1 10-4386,-2 3 129,4 10-129,-3-1-129,1 2-258,1-3-129,-2-5 0,2-6 0,-3-8 0,-1-7 0,0-4 0,0-3 0,0-13 129,-7 14-129,7-14 0,0 0 129,-10 5-129,10-5 0,0 0 0,0 0 0,3-10 0,-3 10-129,0 0 0,7-10-258,-7 10-774,2-12-3612,-2 12-129,-2-12-516,2 12-129</inkml:trace>
  <inkml:trace contextRef="#ctx0" brushRef="#br0" timeOffset="221274.6562">12832 14150 5547,'-18'-11'5418,"4"15"-387,-6 15-129,2 21-3096,-13 4-645,8 24-129,-6 6-387,8 13 0,2 3-258,9 7-129,5-2 0,9-4 0,7-6-129,9-7-129,7-12 0,3-9 0,4-11-387,-4-17-516,11-4-3612,-10-17-516,0-8-516,-3-14-387</inkml:trace>
  <inkml:trace contextRef="#ctx0" brushRef="#br0" timeOffset="221657.6781">13062 14480 6966,'-12'21'5160,"12"4"-387,5 7-258,5 1-3870,5 12-258,-3-7 0,1 1-258,-4-5 0,-2-6 0,-2-9-129,-4-8 0,-1-11 129,0 0-258,0-11 129,0-11 0,1-11-129,3-6-129,6-2 0,0 1 129,1 5-129,2 4 258,0 8 0,1 14 129,-2 9 129,1 9 129,-3 10 0,3 9-129,-2-1 129,-1 5-258,1-1-129,-3-5-258,4 3-516,-10-10-3612,9-6-516,1-7-258,2-6-387</inkml:trace>
  <inkml:trace contextRef="#ctx0" brushRef="#br0" timeOffset="221882.6909">13682 14190 8385,'5'-20'5160,"-18"47"0,-6 20-387,3 16-3870,-9 9-129,7 17-258,-5 8-129,3 8-129,2 5-258,1-6-129,1-9-129,1-12-516,8-4-2193,-4-23-2064,4-17-129,5-20-516,2-19 129</inkml:trace>
  <inkml:trace contextRef="#ctx0" brushRef="#br0" timeOffset="222153.7064">13632 14888 5289,'42'-42'5547,"-24"34"-387,0 7-258,-2-3-2967,6 12-903,-10-1-129,4 17-258,-9-5-258,0 8-129,-7 2-129,-3 3 0,-8 1-129,0 2 0,-4-5 0,3-3 0,3-6 0,6-2 0,4-8-129,13-4 0,8-6-129,4-2-258,10 1-1032,-2-12-3354,4-4-129,1-5-516,-1-4-258</inkml:trace>
  <inkml:trace contextRef="#ctx0" brushRef="#br0" timeOffset="222425.722">14189 14258 7998,'-20'-32'5160,"20"32"-258,0 17-129,9 10-4128,14 23 0,0 7 0,5 15-129,-3 8 0,2 9-258,-7 6 0,-4 4-129,-11-4 0,-5-4-129,-11-6-129,-12-9 129,-9-5-129,-7-15-129,-1-1-903,-8-23-3870,6-10-129,6-13-387,7-9-129</inkml:trace>
  <inkml:trace contextRef="#ctx0" brushRef="#br0" timeOffset="222777.7421">15177 14338 11094,'-8'26'5547,"4"3"-774,4 22-129,0 0-4515,0 13 0,0 9-129,0-1 0,0-1 129,0-5-258,-1-6 129,0-11-129,1-5-129,-1-23-516,4 0-3096,-3-21-1161,-5-8-129,-6-20-645</inkml:trace>
  <inkml:trace contextRef="#ctx0" brushRef="#br0" timeOffset="222959.7525">14920 14584 7611,'-26'-16'5418,"26"16"-258,9 2-387,15 12-2709,10-6-1290,16 4-258,5-2-129,10 0-387,8 2-387,-2-10-1161,5 10-3354,-3-5-258,0 2-129,-7-3-645</inkml:trace>
  <inkml:trace contextRef="#ctx0" brushRef="#br0" timeOffset="223394.7774">15896 14644 5289,'33'-43'5031,"-32"20"0,-10 0-387,-2 14-2709,-23-5-774,2 14-129,-12 4 0,6 18-387,-6 4 0,8 14-129,5 5-129,10 8-129,9-2 0,12 2-387,8-9 258,14-6-258,6-10 0,4-11 129,4-13-129,0-11-129,1-13 0,-7-18-129,1-9-258,-10-19 258,4-10-387,-7-23 0,2-10 129,-6-13 258,0 7 129,-4 7 387,-4 13 129,-3 19 129,-4 23 387,-4 36 129,-7 23-258,0 42 129,-4 17-129,5 20-258,-2 11-129,7 11 0,2 6-258,4 1 0,1 0 0,8-10-258,8-6-129,-4-21-1677,5-2-2967,-4-16-129,2-7-645,-9-19-258</inkml:trace>
  <inkml:trace contextRef="#ctx0" brushRef="#br0" timeOffset="224199.8234">7889 16852 3612,'-9'-3'4773,"9"3"0,14 0-258,1-14-2580,21 11-645,5-10-258,16 9-387,0-5-258,9 4-258,0-2-258,-4-1-516,0 11-1935,-14-3-1935,-10 0-387,-16 0-129,-13 0-129</inkml:trace>
  <inkml:trace contextRef="#ctx0" brushRef="#br0" timeOffset="224406.8353">8148 16827 7353,'-29'35'4902,"27"-7"-129,3 2-1677,11 23-1935,-3-3-258,6 21-258,-4 7-129,0 8-129,1 3-387,-2-7 129,0-6-129,-3-6-774,8-16-1032,-5-11-2709,0-24-129,0-16-516,0-14 129</inkml:trace>
  <inkml:trace contextRef="#ctx0" brushRef="#br0" timeOffset="224765.8558">8792 16400 3870,'-14'7'4773,"-5"22"0,-3 12-258,-8 13-2709,6 23-774,-4 2-258,5 25 387,2-4-645,9 20 0,4-4-129,8-12 258,10-4-516,10-11 258,5-9-258,9-16 0,5-22-129,1-17 0,4-20-387,-4-5-645,5-10-1419,-7-21-2451,-3-12 0,-9-10-645,0 10 129</inkml:trace>
  <inkml:trace contextRef="#ctx0" brushRef="#br0" timeOffset="225106.8753">9077 16905 129,'8'-3'4257,"4"-20"-516,-2 16-387,-7-6-258,9 8-258,-12-7-1032,7 12-516,-7 0-387,0 0-129,3 7-387,-3 13 0,0 9-129,1 10 0,-1 3 0,1 9 0,0-4-129,2 3 0,1-7-129,-1-3-129,4-6-258,-5-13-774,10-6-2838,-12-15-1032,11 4 129,-11-4-645</inkml:trace>
  <inkml:trace contextRef="#ctx0" brushRef="#br0" timeOffset="225441.8944">9274 16498 4902,'6'-7'5160,"5"7"0,9 18-645,-2 0-3096,18 27-129,-4 2-258,12 16-258,-7 5-258,1 19-129,-6 3-258,-6 4 129,-11 1-258,-10-5 129,-8 0-258,-13-4 258,-6-4-129,-8-17-387,4-8-1548,-6-13-2838,4-14 129,3-16-903,5-28 258</inkml:trace>
  <inkml:trace contextRef="#ctx0" brushRef="#br0" timeOffset="225746.912">10304 16613 6321,'11'31'5547,"6"-21"-645,9-3-258,9-5-3870,7-4-516,10 2 0,3-5-129,1-1-387,2 6-387,-13-4-1548,-1-1-2709,-12 5 0,-11 3-645</inkml:trace>
  <inkml:trace contextRef="#ctx0" brushRef="#br0" timeOffset="225935.9228">10423 16901 5805,'11'17'5289,"16"-16"-258,9-5-387,16-5-3741,0-3-258,8 4-258,-2 3-516,-5-5-516,7 10-1290,-15-6-2709,1-2-645,-6 0 0</inkml:trace>
  <inkml:trace contextRef="#ctx0" brushRef="#br0" timeOffset="226337.9458">11569 16518 4257,'3'-20'4902,"-3"20"129,-14-19-516,-6 13-3870,3 6 0,-9 0-129,1 9 129,-5 4 129,1 15-129,-3 0-129,5 14-129,-2 4-129,6 10 129,2 4-258,11 3 258,4-2-258,6-2 0,10-3 0,10-2 129,5-16-258,7-1 258,5-12 0,4-3 0,0-11-129,1-11-129,-5 0 129,-3-5 0,-6-5-129,-6-2-258,-6-2 0,-10-7-774,5 14-3483,-11 7-516,-4-16-516,-5 7-645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7T17:04:50.1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3C375AA2-CD18-4432-BD09-97EFEACBE1F4}" emma:medium="tactile" emma:mode="ink">
          <msink:context xmlns:msink="http://schemas.microsoft.com/ink/2010/main" type="inkDrawing" rotatedBoundingBox="5286,-665 25816,10368 21152,19047 622,8013" semanticType="enclosure" shapeName="Other"/>
        </emma:interpretation>
      </emma:emma>
    </inkml:annotationXML>
    <inkml:trace contextRef="#ctx0" brushRef="#br0">1987 5506 6708,'-21'7'4773,"21"-7"258,5 0-903,15-10-3096,15 3-387,13-2-516,17 0 0,24-3-129,15-5 0,21 1-129,18-4 258,20-2-258,20-3 129,19 0 129,16-2-129,20-3 0,16 2 0,20-5 258,16 2-129,12-1 258,18 1-258,11-2 129,12 5 0,2 1 0,9 6-129,1 1 258,35 5-258,-28 5-129,1 3 129,0 2-129,2 3 0,-3 0 0,0 0 0,-4-1 0,-34 3-129,33-5 0,0-1 0,-5-2-258,-4-2 387,-5 1-129,-5-2 129,-6-1-129,-8-1 129,-14 0 0,-16 1 0,-16 0 129,-15 1-129,-20 4 0,-17-3-129,-17 4 129,-22-3-258,-17 9-645,-23-5-3354,-16 2-516,-22-1-129,-20 1-516</inkml:trace>
    <inkml:trace contextRef="#ctx0" brushRef="#br0" timeOffset="254882.5785">20537 12310 3096,'-46'0'4257,"30"0"-387,2-3 387,2-4-2322,12 7-387,0 0-387,0 0 0,0 0 258,10-9-258,8-1 0,23 5-129,15-14-129,25 0-129,25-13-129,29-2-129,30-8 0,27-3-387,22-1 129,13-2-258,3 1 129,1 6 0,-14 4-129,-15 3-129,-29 3 129,-22 2 129,-32 3 0,-27 2 0,-24-1 0,-22 7-129,-22-1-129,-17 6-129,-7 13-258,-22-14-516,-4 16-1419,-19 1-2709,-5 10-258,-8-4-129,2 10-387</inkml:trace>
    <inkml:trace contextRef="#ctx0" brushRef="#br0" timeOffset="354214.2599">21054 12400 4128,'-17'-45'4515,"10"27"-129,7 18-258,0 0-2451,0 0-1161,0 0 0,0 21-129,3 23 258,-3 16-129,5 28 129,-5 21-258,2 27-129,-2 20 129,-3 30 258,-4 20-129,2 22-129,0 18 129,2 16-258,-1 9 0,4 20 0,0 6 0,1 13-387,5 5 258,2 6-129,-1 6 0,6 6-645,-2 16 903,5-5 0,-2-16 0,1-30-258,0-3 0,-2-16 0,-1-9 0,-4-5 516,-8-190-1290,0-75-1161,0 0-3096,0 0-258,0 0-129,0 0-387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7T17:04:17.8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B2C3257-D323-4FFA-920E-201EAB509459}" emma:medium="tactile" emma:mode="ink">
          <msink:context xmlns:msink="http://schemas.microsoft.com/ink/2010/main" type="writingRegion" rotatedBoundingBox="2010,1506 22237,-437 23982,17724 3755,19668"/>
        </emma:interpretation>
      </emma:emma>
    </inkml:annotationXML>
    <inkml:traceGroup>
      <inkml:annotationXML>
        <emma:emma xmlns:emma="http://www.w3.org/2003/04/emma" version="1.0">
          <emma:interpretation id="{82F093D3-BCF1-4485-A381-CE3706484644}" emma:medium="tactile" emma:mode="ink">
            <msink:context xmlns:msink="http://schemas.microsoft.com/ink/2010/main" type="paragraph" rotatedBoundingBox="6361,981 9447,1064 9414,2290 6328,220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0D5DA00-A132-4876-8FFA-2E258FE25D13}" emma:medium="tactile" emma:mode="ink">
              <msink:context xmlns:msink="http://schemas.microsoft.com/ink/2010/main" type="line" rotatedBoundingBox="6361,981 9447,1064 9414,2290 6328,2207"/>
            </emma:interpretation>
          </emma:emma>
        </inkml:annotationXML>
        <inkml:traceGroup>
          <inkml:annotationXML>
            <emma:emma xmlns:emma="http://www.w3.org/2003/04/emma" version="1.0">
              <emma:interpretation id="{01BEED29-39DB-463A-8599-FC3CD744055F}" emma:medium="tactile" emma:mode="ink">
                <msink:context xmlns:msink="http://schemas.microsoft.com/ink/2010/main" type="inkWord" rotatedBoundingBox="6361,981 7784,1019 7751,2245 6328,2207"/>
              </emma:interpretation>
              <emma:one-of disjunction-type="recognition" id="oneOf0">
                <emma:interpretation id="interp0" emma:lang="en-US" emma:confidence="1">
                  <emma:literal>Thi)</emma:literal>
                </emma:interpretation>
                <emma:interpretation id="interp1" emma:lang="en-US" emma:confidence="0">
                  <emma:literal>Th.)</emma:literal>
                </emma:interpretation>
                <emma:interpretation id="interp2" emma:lang="en-US" emma:confidence="0">
                  <emma:literal>TCI)</emma:literal>
                </emma:interpretation>
                <emma:interpretation id="interp3" emma:lang="en-US" emma:confidence="0">
                  <emma:literal>Tri)</emma:literal>
                </emma:interpretation>
                <emma:interpretation id="interp4" emma:lang="en-US" emma:confidence="0">
                  <emma:literal>Thx)</emma:literal>
                </emma:interpretation>
              </emma:one-of>
            </emma:emma>
          </inkml:annotationXML>
          <inkml:trace contextRef="#ctx0" brushRef="#br0">6353 1283 9288,'0'0'4773,"0"0"-129,0 0 0,0 0-3612,0 0 0,41 27-129,-3-22-129,2 0-258,10-3-129,3-1-387,1-1 129,0 0 0,-4-3 0,-5 2 0,-6 0-516,-39 1 129,54-5-258,-54 5-129,0 0-1935,0 0-1935,0 0-387,0 0 258,0 0-516</inkml:trace>
          <inkml:trace contextRef="#ctx0" brushRef="#br0" timeOffset="244.014">6633 1314 11094,'-37'50'5031,"37"-9"-387,2 9 387,-2 11-4515,1 1 387,1 9-774,0 1 0,-1-1-129,1-4 0,-2-13-129,0-8 0,1-6 129,-1-5-258,0-9-129,-1-16-1419,1 4-2838,0-14 0,0 0-645,5-24-129</inkml:trace>
          <inkml:trace contextRef="#ctx0" brushRef="#br0" timeOffset="615.0351">7187 1052 9546,'37'-47'5289,"-37"47"-516,0 0 0,-25 54-3096,25-54-1032,-44 97 129,17-27-258,3 14 129,0 8-645,1 10 516,5-3-645,6 3 129,5-7 129,7-8-129,5-15 0,9-5 0,6-17 0,6-9-129,0-7 0,2-11-129,3-6-516,-7-17-2322,6 2-1806,-8-8-129,2-5-387,-5-13-387</inkml:trace>
          <inkml:trace contextRef="#ctx0" brushRef="#br0" timeOffset="888.0508">7397 1512 11868,'0'-49'5160,"0"49"-516,4 33 258,-4 0-4257,4 16 129,-1 1-258,1 7 0,-1 6-645,0-2 129,-1-3 129,1-9-387,-1-8 129,0-11-387,1-6-129,-3-24-2064,3 12-2193,-3-18 129,2-11-387,-2-13-516</inkml:trace>
          <inkml:trace contextRef="#ctx0" brushRef="#br0" timeOffset="1152.0659">7504 1177 10449,'0'0'5418,"45"6"-258,-45-6 0,54 70-4257,-23-13-258,5 14 0,-6 6-258,-3 4 129,-6 7-516,-10 6 0,-7-3-258,-6-5 258,-11-11 129,-3-10-258,-4-9 258,-1-4-387,2-11-516,-7-16-3870,12-4-129,-1-12-387,15-9-258</inkml:trace>
        </inkml:traceGroup>
        <inkml:traceGroup>
          <inkml:annotationXML>
            <emma:emma xmlns:emma="http://www.w3.org/2003/04/emma" version="1.0">
              <emma:interpretation id="{4C88B953-C676-4D94-B5F5-CB90412C08DF}" emma:medium="tactile" emma:mode="ink">
                <msink:context xmlns:msink="http://schemas.microsoft.com/ink/2010/main" type="inkWord" rotatedBoundingBox="8363,1254 9441,1282 9422,2004 8343,1975"/>
              </emma:interpretation>
              <emma:one-of disjunction-type="recognition" id="oneOf1">
                <emma:interpretation id="interp5" emma:lang="en-US" emma:confidence="0">
                  <emma:literal>=(</emma:literal>
                </emma:interpretation>
                <emma:interpretation id="interp6" emma:lang="en-US" emma:confidence="0">
                  <emma:literal>of</emma:literal>
                </emma:interpretation>
                <emma:interpretation id="interp7" emma:lang="en-US" emma:confidence="0">
                  <emma:literal>=[</emma:literal>
                </emma:interpretation>
                <emma:interpretation id="interp8" emma:lang="en-US" emma:confidence="0">
                  <emma:literal>=C</emma:literal>
                </emma:interpretation>
                <emma:interpretation id="interp9" emma:lang="en-US" emma:confidence="0">
                  <emma:literal>=</emma:literal>
                </emma:interpretation>
              </emma:one-of>
            </emma:emma>
          </inkml:annotationXML>
          <inkml:trace contextRef="#ctx0" brushRef="#br0" timeOffset="2195.1256">8366 1517 6837,'-10'3'4515,"10"-3"129,0 0-258,0 21-1677,0-21-903,0 18-129,0-18-387,14 15-258,-2-8-129,10 1-258,2-1 0,10-4-258,4-3 0,2 2-129,2 0-129,-2-2-129,-1 2 0,-9-2 0,-4 0-258,-8 0-258,-4 0-387,-14-12-1548,0 12-2451,-6-4-129,-6 4-129,-12 0-387</inkml:trace>
          <inkml:trace contextRef="#ctx0" brushRef="#br0" timeOffset="2377.136">8420 1753 11223,'-27'41'4902,"27"-29"-516,11 1 258,5-2-3483,13-3-387,-1-5-258,5-2-129,-3 0-129,0-1-129,-2-2-516,-3-11-1419,5 4-2709,-4-5 0,3 3-387,-2-6-516</inkml:trace>
          <inkml:trace contextRef="#ctx0" brushRef="#br0" timeOffset="2719.1556">9392 1363 13803,'15'-55'4902,"-15"55"-258,0 0-129,0 0-3741,-35-27-258,35 27 0,-42 24-129,42-24-129,-54 68 129,24-19-258,5 11 258,2 1-387,3 3 258,7-2-387,7-1 129,5-6 0,2-5 0,12-8 0,5-6-129,6-7 129,1-5 0,3-7-129,2-5 0,-2-5-258,-4-7-387,7-2-3870,-14-15-258,0 5-129,-7-10-774</inkml:trace>
        </inkml:traceGroup>
      </inkml:traceGroup>
    </inkml:traceGroup>
    <inkml:traceGroup>
      <inkml:annotationXML>
        <emma:emma xmlns:emma="http://www.w3.org/2003/04/emma" version="1.0">
          <emma:interpretation id="{C2CBBB06-9923-46CF-BDE2-FED2FED038BE}" emma:medium="tactile" emma:mode="ink">
            <msink:context xmlns:msink="http://schemas.microsoft.com/ink/2010/main" type="paragraph" rotatedBoundingBox="6456,2792 18071,1676 18202,3039 6587,415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4CF0FAB-96C9-4B64-825F-34D091DABC6F}" emma:medium="tactile" emma:mode="ink">
              <msink:context xmlns:msink="http://schemas.microsoft.com/ink/2010/main" type="line" rotatedBoundingBox="6456,2792 18071,1676 18202,3039 6587,4155"/>
            </emma:interpretation>
          </emma:emma>
        </inkml:annotationXML>
        <inkml:traceGroup>
          <inkml:annotationXML>
            <emma:emma xmlns:emma="http://www.w3.org/2003/04/emma" version="1.0">
              <emma:interpretation id="{36257BD8-8CA1-485B-BA63-C0FFE43EC288}" emma:medium="tactile" emma:mode="ink">
                <msink:context xmlns:msink="http://schemas.microsoft.com/ink/2010/main" type="inkWord" rotatedBoundingBox="6479,3029 9023,2785 9124,3838 6580,4083"/>
              </emma:interpretation>
              <emma:one-of disjunction-type="recognition" id="oneOf2">
                <emma:interpretation id="interp10" emma:lang="en-US" emma:confidence="0">
                  <emma:literal>Tln)=</emma:literal>
                </emma:interpretation>
                <emma:interpretation id="interp11" emma:lang="en-US" emma:confidence="0">
                  <emma:literal>t(n)=</emma:literal>
                </emma:interpretation>
                <emma:interpretation id="interp12" emma:lang="en-US" emma:confidence="0">
                  <emma:literal>tln)=</emma:literal>
                </emma:interpretation>
                <emma:interpretation id="interp13" emma:lang="en-US" emma:confidence="0">
                  <emma:literal>T(n)=</emma:literal>
                </emma:interpretation>
                <emma:interpretation id="interp14" emma:lang="en-US" emma:confidence="0">
                  <emma:literal>Tent</emma:literal>
                </emma:interpretation>
              </emma:one-of>
            </emma:emma>
          </inkml:annotationXML>
          <inkml:trace contextRef="#ctx0" brushRef="#br0" timeOffset="3328.1904">6526 3513 10965,'5'12'5160,"21"-12"-258,7-4-129,11 0-4128,9-8-258,9 5 0,1-3-258,-2-1-129,1 5-258,-14-6-387,-4 12-1419,-17-13-2580,-7 6-387,-19-8-129,-1 15-258</inkml:trace>
          <inkml:trace contextRef="#ctx0" brushRef="#br0" timeOffset="3511.2009">6882 3370 10191,'-47'30'5160,"37"7"-387,4-3-516,7 19-3225,3-2-258,5 12-129,0 2-129,0-2-258,-4-5-129,1-4 0,-2-7-129,-4-8-516,4 4-1161,-4-22-3225,5-4-129,-5-17-258,15 1-516</inkml:trace>
          <inkml:trace contextRef="#ctx0" brushRef="#br0" timeOffset="3831.2192">7444 3016 10320,'0'0'5418,"-16"14"-129,-9 12-387,1 24-4257,-6 3 0,5 19-129,2 9-129,4 9-387,4 1 129,8 0-387,7-4 387,5-10-258,10-4 129,2-17-258,8-8-258,-2-20-1548,5 0-2838,-4-17 0,9-3-516,-8-9-387</inkml:trace>
          <inkml:trace contextRef="#ctx0" brushRef="#br0" timeOffset="4539.2596">7612 3497 7998,'0'-19'4773,"0"9"-258,0 10-258,0-12-2967,0 12-387,0 0-387,0 0 258,9-5-387,-9 5 0,0 0 0,6 14 0,-5 1-129,5 7 129,-1 5-129,3 4 129,-1 8-258,2 0 129,-2 1-129,0-1 0,-2-6-129,-2-2 129,-2-6 0,-1-6-258,-1-5 129,1-14-129,-12 10 258,12-10-258,-14-10 129,7-7 0,3-9-129,3-6 129,1-12 0,4-6 0,4-2 0,3 0-129,2 0 129,1 9 0,2 4 0,-1 12 0,0 10 0,0 10 129,0 7 0,5 8 0,-2 10 0,1 6 0,0 5 129,1 8-129,-4 1 0,-1 5 129,-4 0-258,-3 2 129,-2-8-129,-3 2 0,-2-5 0,-1-8 0,0-5-129,0-3 0,0-6 0,0-12-129,0 14-387,-4-21-1032,4 7-3096,2-17-258,3 5-129,-4-10-774</inkml:trace>
          <inkml:trace contextRef="#ctx0" brushRef="#br0" timeOffset="5207.2978">8146 2913 7611,'3'-44'5160,"-3"44"-516,22 0 129,-6 7-1806,11 29-2064,4 6-387,6 13 0,3 9-129,1 7-129,-2 5 0,-8 0 0,-8 0-258,-9-3-129,-12-9 129,-4-3 0,-14-7-129,-4-11-258,-1-3-516,-9-15-3741,13-2 0,-3-13-516,10-2-129</inkml:trace>
          <inkml:trace contextRef="#ctx0" brushRef="#br0" timeOffset="5412.3096">8690 3392 14190,'71'-37'5289,"-28"27"-129,-2-14-516,4 9-4257,1 1-129,-2 2-258,-3 7-516,-16-7-2451,-2 12-1935,-23 0 129,0 15-645,-17-4-387</inkml:trace>
          <inkml:trace contextRef="#ctx0" brushRef="#br0" timeOffset="5560.3181">8800 3531 10320,'-28'53'5289,"28"-32"-258,0-21 0,31 13-1935,-5-14-2580,9-4-258,2-1-645,-6-11-3225,7 11-1290,-7-11-129,2 4-387,-8-13-645</inkml:trace>
        </inkml:traceGroup>
        <inkml:traceGroup>
          <inkml:annotationXML>
            <emma:emma xmlns:emma="http://www.w3.org/2003/04/emma" version="1.0">
              <emma:interpretation id="{49CF6CAB-6520-43F0-B4BA-1451F31D691A}" emma:medium="tactile" emma:mode="ink">
                <msink:context xmlns:msink="http://schemas.microsoft.com/ink/2010/main" type="inkWord" rotatedBoundingBox="9742,2477 14029,2065 14141,3227 9853,3639"/>
              </emma:interpretation>
              <emma:one-of disjunction-type="recognition" id="oneOf3">
                <emma:interpretation id="interp15" emma:lang="en-US" emma:confidence="0">
                  <emma:literal>27(nk)+n</emma:literal>
                </emma:interpretation>
                <emma:interpretation id="interp16" emma:lang="en-US" emma:confidence="0">
                  <emma:literal>212th</emma:literal>
                </emma:interpretation>
                <emma:interpretation id="interp17" emma:lang="en-US" emma:confidence="0">
                  <emma:literal>212th.</emma:literal>
                </emma:interpretation>
                <emma:interpretation id="interp18" emma:lang="en-US" emma:confidence="0">
                  <emma:literal>2212th.</emma:literal>
                </emma:interpretation>
                <emma:interpretation id="interp19" emma:lang="en-US" emma:confidence="0">
                  <emma:literal>2712th.</emma:literal>
                </emma:interpretation>
              </emma:one-of>
            </emma:emma>
          </inkml:annotationXML>
          <inkml:trace contextRef="#ctx0" brushRef="#br0" timeOffset="6198.3546">9838 3130 13287,'-17'-86'5160,"17"37"-516,2-16 129,14 4-3999,4 1-129,11 7-516,4 10 258,5 17-129,-3 24-129,-2 16 129,-6 22-129,-8 18 387,-10 13-387,-9 11 0,-6 7 0,-16 1 129,-6-6-258,-9-3 129,-4-8 0,2-9-387,2-13 129,6-4 129,8-12 0,12-9 0,9-10 129,13-10-129,10-2 0,9-5 0,4-1 0,5-5 0,1 2-258,-1-3-129,0 9-645,-9-14-3096,6 12-903,-9-12-258,3 3-258</inkml:trace>
          <inkml:trace contextRef="#ctx0" brushRef="#br0" timeOffset="6559.3752">10501 2846 13803,'-1'-48'5289,"8"22"-516,19 13 0,5-6-4386,12 9 0,3 3-258,1 5-258,-1 4-258,-8 2-516,0 16-2451,-23-17-1419,-6 11-129,-18-14-387,-6 15 2838,-13-15 1161,0 1 1032,-2 3 774,-6-7 2967,13 15 1419,-1 0 0,14 20-258,0-6-2322,10 24-903,2-1-774,5 8 0,1 0-258,2-3-258,1-3-258,-5-8-258,7 0-1548,-9-23-2967,11-1 0,-6-19-258,11 0-387</inkml:trace>
          <inkml:trace contextRef="#ctx0" brushRef="#br0" timeOffset="6783.388">11070 2485 12771,'11'-64'5160,"-18"64"-129,-5 29-258,-8 14-3999,5 26-129,0 13-387,4 12 129,7 5-129,4 2 0,3-2-258,8-9 129,5-15-258,2-18-129,9-7-903,-6-26-3741,12-4-129,-4-20-129,8-3-645</inkml:trace>
          <inkml:trace contextRef="#ctx0" brushRef="#br0" timeOffset="7151.4091">11376 2668 12126,'-34'-3'5031,"33"27"-129,1 2-387,6 16-4128,11 2-129,1 5 258,-3-3-387,-1-8 0,-8-9 0,-3-10-129,-3-19 0,-6 3 0,-1-13 0,2-14-258,4-10 258,1-5 0,9-1 0,2-2 0,3 10 0,4 6 0,2 9 0,-2 15 0,-1 11 0,-4 15 129,-3 8-129,-3 7 0,-3 0 0,-3-1 129,3 1-774,-8-15-2709,6 5-1419,-1-16 258,9 1-903,-1-14-387</inkml:trace>
          <inkml:trace contextRef="#ctx0" brushRef="#br0" timeOffset="7371.4217">11846 2491 12255,'2'-17'5160,"-8"46"-258,1 30-258,-6 9-4128,1 17 258,-3 10-516,0 9 129,-4 1-387,1-7 0,-1-10-387,-1-18-258,10 0-2451,-7-31-1935,9-7-129,6-32-129,-3 14-516</inkml:trace>
          <inkml:trace contextRef="#ctx0" brushRef="#br0" timeOffset="7851.4491">11884 3207 10320,'0'0'5289,"0"0"-387,-7 0 0,7 0-3483,1-12-516,8 5-387,1-2-129,2 3-129,2-1 0,2 3-129,2 2 0,-2 2 0,-1 2-129,-4 7 129,-3 3 0,-2 3-129,-6 1 0,-2 7 0,-6-1 0,-7 2 0,-4 0 0,0 0 0,-1-3-129,1 0 129,5-5 0,1-3 0,13-13 129,-5 17-129,10-13 0,10 0 0,3-4 0,6 0 0,4 0-258,-2-2-387,10 7-1806,-12-15-2451,7 4-129,-7-13-516,4 1-516</inkml:trace>
          <inkml:trace contextRef="#ctx0" brushRef="#br0" timeOffset="8175.4676">12283 2253 8385,'30'-23'5160,"-8"23"-258,11 20-387,-3 6-3096,12 21-387,-6 5-129,2 21-387,-7 4 0,-2 7-258,-8 4 0,-3-1 129,-11-2-258,-4-4 129,-7-5-129,-7-13 0,-7-8-129,-1-4 129,-5-8-258,-4-9-387,0-4 0,-4-15-903,10 6-3483,-5-15 129,9 0-645,2-6-258</inkml:trace>
          <inkml:trace contextRef="#ctx0" brushRef="#br0" timeOffset="8495.4859">13073 2726 10320,'20'-48'5289,"-17"30"-516,6 18 129,-9 0-3870,2 27-387,-2 6-129,0 11-258,-5 6 0,3 9 258,-2 2-387,0-3 0,2-3 0,1-9 0,1-9-129,0-8 129,1-4-387,1-12-387,6 2-1419,-8-15-2838,0 0-129,5-21-258,-3 3-645</inkml:trace>
          <inkml:trace contextRef="#ctx0" brushRef="#br0" timeOffset="8708.498">12868 2927 11481,'15'18'5418,"5"-18"-645,11 6 258,3-6-4257,9 2-129,4-2-129,0 0-258,0 0-129,-1-4-258,-2 3-645,-13-13-3483,9 11-645,-13-11-516,1 2-129</inkml:trace>
          <inkml:trace contextRef="#ctx0" brushRef="#br0" timeOffset="9247.529">13748 2725 10965,'17'-16'5289,"-6"16"0,-9-12-258,7 12-3741,-9 0-516,13 17-258,-8 7-129,0 7-129,1 8-129,-1 0 387,-1 5-387,0-3 258,-2-1-387,-2-9 387,0-8-258,0-5 129,0-7-129,0-11-129,0 0-129,-8 0-258,8-10 258,0-8-258,0-6 129,1-6-129,7-11 258,5-3-258,1-2 387,3 2 0,2 5 0,0 3 0,0 5 0,0 12 0,-2 11 0,0 8 0,0 15 0,0 9 0,1 7 129,-1 3-129,-1 7 129,-1 0 258,-3 4-258,-2-7 258,-3 0-258,-2-5 258,-4-3-387,-1-4 0,0 0-258,-1-10-903,2 12-2193,-1-28-2064,-1 24 0,1-24-516,0 0-516</inkml:trace>
        </inkml:traceGroup>
        <inkml:traceGroup>
          <inkml:annotationXML>
            <emma:emma xmlns:emma="http://www.w3.org/2003/04/emma" version="1.0">
              <emma:interpretation id="{24D0FD94-2D5C-4D2D-8A7E-4DC35EC7E3D8}" emma:medium="tactile" emma:mode="ink">
                <msink:context xmlns:msink="http://schemas.microsoft.com/ink/2010/main" type="inkWord" rotatedBoundingBox="15912,2104 18092,1895 18202,3039 16022,3249"/>
              </emma:interpretation>
              <emma:one-of disjunction-type="recognition" id="oneOf4">
                <emma:interpretation id="interp20" emma:lang="en-US" emma:confidence="0">
                  <emma:literal>Fun?</emma:literal>
                </emma:interpretation>
                <emma:interpretation id="interp21" emma:lang="en-US" emma:confidence="0">
                  <emma:literal>Fan?</emma:literal>
                </emma:interpretation>
                <emma:interpretation id="interp22" emma:lang="en-US" emma:confidence="0">
                  <emma:literal>Fin?</emma:literal>
                </emma:interpretation>
                <emma:interpretation id="interp23" emma:lang="en-US" emma:confidence="0">
                  <emma:literal>Fn).2</emma:literal>
                </emma:interpretation>
                <emma:interpretation id="interp24" emma:lang="en-US" emma:confidence="0">
                  <emma:literal>Fn),2</emma:literal>
                </emma:interpretation>
              </emma:one-of>
            </emma:emma>
          </inkml:annotationXML>
          <inkml:trace contextRef="#ctx0" brushRef="#br0" timeOffset="9983.571">16093 2292 11997,'-13'-60'5418,"8"31"-516,5 17 0,0 12-3225,0 8-903,3 27-258,7 21-387,-1 14 129,3 20-258,2 2 258,3 2-387,1-7 129,-1-12-258,-1-17 387,2-16-129,-2-26 129,4-16 0,0-26 0,-2-15 0,4-15 129,0-16-258,4-10 129,3-10 129,2-7-129,-1-1 129,-3 13-258,-1 9 129,-6 18-516,-7 14 0,-8 24-1032,-14 15-3096,-7 21-516,-22 13 0,-2 15-645</inkml:trace>
          <inkml:trace contextRef="#ctx0" brushRef="#br0" timeOffset="10443.5974">15951 2504 13416,'31'12'5289,"9"-12"-516,4-8-258,10 1-4128,6-1-129,5-4-516,2 6-516,-9-9-258,0 10-129,-13-8-129,0 6 387,-12 0 258,-5 5 387,-3 2 516,-8 0 258,3 9 516,-10 3 0,4 13 0,-6-1-258,5 10-129,-6-3-258,2 3-129,-5-5-129,-2-5 0,-2-9 0,0-15 0,0 0 129,-8-19-258,8-8 129,0-5 0,7-8 0,4-4-129,7 7 129,3 7 129,1 6-258,4 10 0,0 10 0,-3 6 129,-3 15-129,-3 14 129,-2 4-258,-1 4-129,-2 2 258,-3 0-258,2-3-387,-3-16-1032,8 7-2838,-6-22-387,7 2 0,-3-18-387</inkml:trace>
          <inkml:trace contextRef="#ctx0" brushRef="#br0" timeOffset="10710.6127">17157 2428 12900,'31'-48'5031,"-16"30"-258,13 18 0,-1-2-3741,10 9-258,2 3-258,3 7-516,1 2 258,-3 3-387,-4-2 129,-6 0-258,-10 1 258,-10 0 0,-10 1 0,-5 1 129,-15 0-129,-10 3 129,-8 0-129,-7 4 0,-4 0-129,-4-2-129,6 3-387,2-11-1419,14 12-2580,3-15-258,19 4-258,9-21-516</inkml:trace>
          <inkml:trace contextRef="#ctx0" brushRef="#br0" timeOffset="10899.6235">17499 2885 13158,'31'8'4902,"-31"-8"-258,0 14-129,-16-5-4128,-3 4 0,-8 0-129,-3 3 0,-2 1-516,-4-4 0,7 12-1677,-2-17-2580,15 6-129,2-14-387,14 0-387</inkml:trace>
          <inkml:trace contextRef="#ctx0" brushRef="#br0" timeOffset="12934.7399">17871 2307 7611,'0'0'4386,"0"0"-129,-6 9-129,6-9-2322,0 0-387,-13 0-387,13 0-129,0 0-129,0 0-129,0 0-129,0 0 129,-9 0-129,9 0-129,0 0 0,0-13 0,0 13-129,10-18-129,0 4 0,5 2 0,2 0 0,4 4-129,2-1 129,4 6-129,-1-1 129,2 4-129,-3 4 0,-2 4 0,-3 4 0,-1 5 0,-6 6 0,-3 4-129,-4 3 0,-5 8 0,-1 6 129,-9 6-258,-7 8 258,-7 6-258,-6-2 258,-4-1 0,-5-2 129,1-4-129,3-6 0,4-11 387,5-9-516,10-6 516,6-8-387,9-15 258,9 18-258,10-12 258,6-3-258,6-1 0,3-2 0,1 0 0,1 0 0,-2 0 0,-5 0-129,-5-2 129,-3 1-129,-7 1 129,-3 0-129,-11 0 0,9 0-258,-9 0-129,0 0-258,0 0-645,0 16-3354,-7-15-516,3 10 129,-7-9-516</inkml:trace>
        </inkml:traceGroup>
      </inkml:traceGroup>
    </inkml:traceGroup>
    <inkml:traceGroup>
      <inkml:annotationXML>
        <emma:emma xmlns:emma="http://www.w3.org/2003/04/emma" version="1.0">
          <emma:interpretation id="{FD687CE9-E2CE-4844-B88E-A95D26F4BD90}" emma:medium="tactile" emma:mode="ink">
            <msink:context xmlns:msink="http://schemas.microsoft.com/ink/2010/main" type="paragraph" rotatedBoundingBox="2438,5741 9482,5309 9560,6570 2516,7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9F1C59-E3F7-4F23-9AAA-A598FD736D5B}" emma:medium="tactile" emma:mode="ink">
              <msink:context xmlns:msink="http://schemas.microsoft.com/ink/2010/main" type="line" rotatedBoundingBox="2438,5741 9482,5309 9560,6570 2516,7002"/>
            </emma:interpretation>
          </emma:emma>
        </inkml:annotationXML>
        <inkml:traceGroup>
          <inkml:annotationXML>
            <emma:emma xmlns:emma="http://www.w3.org/2003/04/emma" version="1.0">
              <emma:interpretation id="{4448496D-4ABD-48BD-B234-AE14A1E261AF}" emma:medium="tactile" emma:mode="ink">
                <msink:context xmlns:msink="http://schemas.microsoft.com/ink/2010/main" type="inkWord" rotatedBoundingBox="2438,5741 9482,5309 9560,6570 2516,7002"/>
              </emma:interpretation>
              <emma:one-of disjunction-type="recognition" id="oneOf5">
                <emma:interpretation id="interp25" emma:lang="en-US" emma:confidence="0">
                  <emma:literal>Tent-Tinton</emma:literal>
                </emma:interpretation>
                <emma:interpretation id="interp26" emma:lang="en-US" emma:confidence="0">
                  <emma:literal>Tent-Tinactin</emma:literal>
                </emma:interpretation>
                <emma:interpretation id="interp27" emma:lang="en-US" emma:confidence="0">
                  <emma:literal>Tint-Tinton</emma:literal>
                </emma:interpretation>
                <emma:interpretation id="interp28" emma:lang="en-US" emma:confidence="0">
                  <emma:literal>Thnx-Tinactin</emma:literal>
                </emma:interpretation>
                <emma:interpretation id="interp29" emma:lang="en-US" emma:confidence="0">
                  <emma:literal>Tint-Tinactin</emma:literal>
                </emma:interpretation>
              </emma:one-of>
            </emma:emma>
          </inkml:annotationXML>
          <inkml:trace contextRef="#ctx0" brushRef="#br0" timeOffset="34654.9822">5391 5971 11739,'-16'-53'5160,"19"26"-387,6-7 129,12 8-4515,7 4-129,8 9-129,3 13 0,1 10 0,-1 16-129,-4 12 0,-5 14 0,-9 8 258,-11 5-258,-10 5 0,-8 2 0,-13-2 129,-9-3-129,-6-5 0,1-9 0,4-8-129,2-9 258,8-9-129,9-10 129,12-17-129,17 9 129,9-11 0,9-8-258,5-8-387,14 10-2322,-6-17-2064,7 4 0,-8-11-645,0 3-387</inkml:trace>
          <inkml:trace contextRef="#ctx0" brushRef="#br0" timeOffset="34851.9934">5999 5894 8643,'-11'-41'5547,"11"19"-387,10 10-258,7-12-2193,16 11-2193,8-2 0,7 7-258,6 3-258,-3 1-387,4 13-1419,-12-7-2967,-3 8-258,-17-6-129,-8 5-645</inkml:trace>
          <inkml:trace contextRef="#ctx0" brushRef="#br0" timeOffset="35020.003">6242 5807 9804,'-38'55'5031,"30"-9"-129,2-1-387,10 13-3225,-1-2-516,8 6-387,-1-3-129,0-7-516,3 3-903,-9-20-3483,5-6-129,-3-14-387,6-8-516</inkml:trace>
          <inkml:trace contextRef="#ctx0" brushRef="#br0" timeOffset="35287.0184">6747 5496 11739,'-1'-18'5289,"-13"18"-129,5 25-387,-4 14-4128,2 16-258,-3 14 0,2 10-129,-2 8-129,4 6 258,2-4-387,8-7 0,5-9 0,8-14-387,13-4-1032,-1-22-3354,12-13-258,1-20-387,7-1-387</inkml:trace>
          <inkml:trace contextRef="#ctx0" brushRef="#br0" timeOffset="35635.0383">7017 5743 10707,'-33'-27'5289,"26"32"-387,2 12-129,6 10-4128,7 4-387,4 11 129,-2-1-258,1 0 0,-4-2-258,-1-11 129,-4-11 0,-2-17 0,0 0 0,3-11 0,1-16 0,3-8 0,4-8 0,4 0 0,2 4 0,1 4 0,1 10 129,-3 8 0,-1 12-129,-3 7 129,-2 17 0,-4 6 0,0 4-129,-3-3-387,10 10-3096,-6-14-1161,3 0-387,1-16-516,8-2 0</inkml:trace>
          <inkml:trace contextRef="#ctx0" brushRef="#br0" timeOffset="35819.0488">7454 5606 9804,'16'-35'4902,"-16"35"0,0 26-258,-11 12-3483,2 24-387,-6 11-387,0 11 129,-6 11-387,-1 1-129,1 0-645,-3-17-903,8 2-3225,-2-24 0,12-10-516,1-23-258</inkml:trace>
          <inkml:trace contextRef="#ctx0" brushRef="#br0" timeOffset="36083.0638">7454 6275 6966,'37'-33'5160,"-17"27"0,-5 1-516,4 6-2322,-10 1-903,7 13-645,-9 0 0,1 8-387,-6 0-129,-2 5-129,-7 0 0,-2 1-129,-3-1 129,4-1-129,-1-6 0,6-4 0,3-5 0,5-5-129,8-6 129,7-2-516,10 1-1161,-3-16-3096,8 1-258,-3-12-129,5-2-645</inkml:trace>
          <inkml:trace contextRef="#ctx0" brushRef="#br0" timeOffset="36363.0798">7901 5631 10707,'-16'-94'5289,"18"75"-258,5 9-129,15 30-4257,2 16-258,6 18 0,3 15-129,0 11-129,-3 10 0,-2 2 0,-5 1 129,-7-5-129,-6-3 129,-8-11-129,-5-8 129,-10-10-129,-5-8-129,-5-8-258,1-5-516,-11-20-2709,14 1-1548,0-16-258,19 0-387,-8-16-258</inkml:trace>
          <inkml:trace contextRef="#ctx0" brushRef="#br0" timeOffset="36560.0911">8440 6076 10707,'64'-28'5160,"-35"25"-129,-6-4-129,14 5-4128,-5 1-129,6 1-129,1 3-129,6 2-129,2 2-516,0-4-516,9 3-3870,-16-6-387,0-2-258,-13-12-387</inkml:trace>
          <inkml:trace contextRef="#ctx0" brushRef="#br0" timeOffset="36740.1015">8818 5963 9288,'-11'68'5289,"11"-32"-516,11 13-258,-8-8-3225,6 5-645,-4-3-516,-2-14-2451,2 5-2064,-3-13-516,3-3-258,-5-18-516</inkml:trace>
          <inkml:trace contextRef="#ctx0" brushRef="#br0" timeOffset="37151.1249">9159 5915 8901,'22'7'5160,"-15"17"-387,6 15-258,-7 2-3612,3 12 129,-7-4-516,1 0-129,-3-6 0,-3-4-258,-4-15 0,0-6-129,7-18 129,-11 1 0,9-8-258,2-13 129,7-8-129,9-7 129,5-6-129,5-5 0,4 0 129,4 3-129,-3 3 258,1 5-129,-2 9 129,-3 13 129,-5 11-129,-2 11 258,-7 18-129,-1 9 0,-3 8 0,-2 7 129,-1 4-258,-5 2 0,2-3 0,-3-1-387,0 0-1032,-8-13-3612,6-4-129,-8-14-516,0-3-516</inkml:trace>
          <inkml:trace contextRef="#ctx0" brushRef="#br0" timeOffset="32914.8827">2488 6358 8643,'-11'4'5289,"11"-4"-387,0 0-258,7-7-3096,25 2-774,4-6-258,10 3-258,11-2 0,5 3-129,4 0-129,-2 1-129,-2 2-129,-9-1-387,-5 6-1161,-13-1-2709,-10 0-387,-14 0 0,-11 0-774</inkml:trace>
          <inkml:trace contextRef="#ctx0" brushRef="#br0" timeOffset="33094.8929">2869 6347 8385,'-25'27'5031,"19"-10"-258,5 13-258,-4 6-3612,5 14-258,0 6 0,4 10-258,-4 4-258,1-1-258,1-1-387,-2-14-3612,2-8-516,3-17-387,6-12-258</inkml:trace>
          <inkml:trace contextRef="#ctx0" brushRef="#br0" timeOffset="33342.9072">3292 5906 8643,'-22'-17'5418,"-3"36"-516,2 25-129,-3 8-2322,9 19-1935,5 8 0,8 14-129,4 3-258,8 1 0,9-8-258,7-9 0,4-10-387,0-22-1032,6-7-3225,-5-21-129,5-10-258,-6-17-645</inkml:trace>
          <inkml:trace contextRef="#ctx0" brushRef="#br0" timeOffset="33686.9268">3544 6307 11223,'18'21'4902,"-10"8"-387,0-7-1161,3 15-2967,-2 1-129,1-2-258,-5-2-258,-3-7 129,-2-7 0,0-20 0,-6 7 0,0-15 129,1-17 0,2-9 0,3-6 258,7-1-258,6-1 258,7 4 0,5 6 129,6 11-129,-1 12 0,2 9 129,-4 13 0,-1 10-129,-3 8 0,-7 8-129,-4 1-129,-7 1 0,-1-1-516,-5-11-903,1 2-3225,-2-16-129,0-1-387,1-14-258</inkml:trace>
          <inkml:trace contextRef="#ctx0" brushRef="#br0" timeOffset="33918.9401">3967 5917 6450,'53'-14'5289,"-20"31"-387,11 15-516,3 5-1290,7 20-2451,-4 4-129,0 10-258,-13 4 0,-8 5-129,-13-2 0,-14-1-258,-7-11 129,-16-6-387,4-4-2451,-10-18-1677,4-11-258,2-17-387,12-10-129</inkml:trace>
          <inkml:trace contextRef="#ctx0" brushRef="#br0" timeOffset="34078.9493">4501 6365 12126,'73'-34'5289,"-33"24"-258,-3-7-258,6 8-4257,2 3-516,-1-6-1806,0 12-2967,-11 0-129,-4 4-387,-14 5-516</inkml:trace>
          <inkml:trace contextRef="#ctx0" brushRef="#br0" timeOffset="34219.9573">4810 6467 10062,'0'19'5160,"21"-19"-387,4-12-129,10 2-3741,2-4-774,-1-6-3612,5 7-1032,-2-5-258,3-2-645</inkml:trace>
        </inkml:traceGroup>
      </inkml:traceGroup>
    </inkml:traceGroup>
    <inkml:traceGroup>
      <inkml:annotationXML>
        <emma:emma xmlns:emma="http://www.w3.org/2003/04/emma" version="1.0">
          <emma:interpretation id="{C41C3EA9-0A42-4383-A1FD-A7C13ED75B4B}" emma:medium="tactile" emma:mode="ink">
            <msink:context xmlns:msink="http://schemas.microsoft.com/ink/2010/main" type="paragraph" rotatedBoundingBox="4864,7241 14544,6609 14648,8201 4968,88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44DDC9E-B8BA-4633-B0AA-B804EF5D34AD}" emma:medium="tactile" emma:mode="ink">
              <msink:context xmlns:msink="http://schemas.microsoft.com/ink/2010/main" type="inkBullet" rotatedBoundingBox="4896,7731 6703,7613 6758,8467 4951,8585"/>
            </emma:interpretation>
            <emma:one-of disjunction-type="recognition" id="oneOf6">
              <emma:interpretation id="interp30" emma:lang="en-US" emma:confidence="0">
                <emma:literal>=2.</emma:literal>
              </emma:interpretation>
              <emma:interpretation id="interp31" emma:lang="en-US" emma:confidence="0">
                <emma:literal>22</emma:literal>
              </emma:interpretation>
              <emma:interpretation id="interp32" emma:lang="en-US" emma:confidence="0">
                <emma:literal>=</emma:literal>
              </emma:interpretation>
              <emma:interpretation id="interp33" emma:lang="en-US" emma:confidence="0">
                <emma:literal>--2.</emma:literal>
              </emma:interpretation>
              <emma:interpretation id="interp34" emma:lang="en-US" emma:confidence="0">
                <emma:literal>€2.</emma:literal>
              </emma:interpretation>
            </emma:one-of>
          </emma:emma>
        </inkml:annotationXML>
        <inkml:trace contextRef="#ctx0" brushRef="#br0" timeOffset="37724.1576">4929 8107 9030,'-8'6'5289,"8"-6"-258,11 0-258,6 0-3096,1-11-645,9 5-387,4-5 0,8 1-258,-1-1-129,1 2 0,0 1-129,-5-2-387,-6 9-129,-7-3-645,0 12-2322,-21-8-1548,10 16-387,-10-16-258,-13 29-387</inkml:trace>
        <inkml:trace contextRef="#ctx0" brushRef="#br0" timeOffset="37895.1674">5015 8303 8643,'-6'12'5160,"12"-3"-129,10-9-387,20-2-3354,-5-7-516,7 6-129,-1-4-387,-2-1-516,5 8-3354,-13-2-1161,-3 2-258,-11-3-387</inkml:trace>
        <inkml:trace contextRef="#ctx0" brushRef="#br0" timeOffset="66070.7791">5866 8006 7998,'-13'0'5160,"4"0"-387,-3-8 0,12 8-3354,-15-33-129,15 10-387,0-11-645,9 0 129,3-4-258,5-2 0,3 1-129,2 6 0,1 5 0,3 6 0,0 9 129,3 13-129,1 8 0,2 9 129,-2 11 0,-1 5 0,-4 10 0,-3 5 0,-10 10-129,-9 3 129,-7 5-129,-15 6 0,-8 1-258,-9-3 129,-3 0 0,-2-6 0,1-12 129,6-11 0,8-9 129,9-13-129,9-11 0,8-8 0,12-3 129,11-7-129,9-2-129,7 0 129,7-2-129,3 4 258,1 4-129,-3 0 0,-5 2 0,-4 0 0,-8 3-516,-13-8-1806,0 9-2322,-17 0-387,13-3-129,-13 3-774</inkml:trace>
        <inkml:trace contextRef="#ctx0" brushRef="#br0" timeOffset="66271.7905">6694 8332 12900,'20'5'5547,"-20"-5"-645,18 0-129,-18 0-4386,10 0-387,-2 8-1806,-8-8-3225,0 0 129,0 0-645,0-13-516</inkml:trace>
      </inkml:traceGroup>
      <inkml:traceGroup>
        <inkml:annotationXML>
          <emma:emma xmlns:emma="http://www.w3.org/2003/04/emma" version="1.0">
            <emma:interpretation id="{ED26E9A2-4659-453B-8918-20055F0759D4}" emma:medium="tactile" emma:mode="ink">
              <msink:context xmlns:msink="http://schemas.microsoft.com/ink/2010/main" type="line" rotatedBoundingBox="7061,7098 14544,6609 14648,8201 7165,8689"/>
            </emma:interpretation>
          </emma:emma>
        </inkml:annotationXML>
        <inkml:traceGroup>
          <inkml:annotationXML>
            <emma:emma xmlns:emma="http://www.w3.org/2003/04/emma" version="1.0">
              <emma:interpretation id="{6CAFA6DF-442E-4D31-9DB0-B9CC4173B964}" emma:medium="tactile" emma:mode="ink">
                <msink:context xmlns:msink="http://schemas.microsoft.com/ink/2010/main" type="inkWord" rotatedBoundingBox="7095,6915 12820,6737 12875,8499 7150,8677"/>
              </emma:interpretation>
              <emma:one-of disjunction-type="recognition" id="oneOf7">
                <emma:interpretation id="interp35" emma:lang="en-US" emma:confidence="0">
                  <emma:literal>(2T(n/4)+n/)2</emma:literal>
                </emma:interpretation>
                <emma:interpretation id="interp36" emma:lang="en-US" emma:confidence="0">
                  <emma:literal>(2T(n/4)+ny)2</emma:literal>
                </emma:interpretation>
                <emma:interpretation id="interp37" emma:lang="en-US" emma:confidence="0">
                  <emma:literal>(2T[n/4)+n/)2</emma:literal>
                </emma:interpretation>
                <emma:interpretation id="interp38" emma:lang="en-US" emma:confidence="0">
                  <emma:literal>(254/4)+4))</emma:literal>
                </emma:interpretation>
                <emma:interpretation id="interp39" emma:lang="en-US" emma:confidence="0">
                  <emma:literal>(2524/4)+4))</emma:literal>
                </emma:interpretation>
              </emma:one-of>
            </emma:emma>
          </inkml:annotationXML>
          <inkml:trace contextRef="#ctx0" brushRef="#br0" timeOffset="67286.8486">7397 7139 2322,'11'-15'4644,"-11"15"-129,2-17-774,-2 17-1161,0 0-258,-2 17-774,-14 4-258,4 22-516,-9 12-387,-3 18 129,-5 18-258,-4 15 0,0 17-129,0 8 129,3 4-258,6-6 129,11-4 129,11-9-129,12-12-129,17-17 0,12-16 129,10-19-129,7-11 0,0-19-1161,2-6-3483,-6-15 129,-7-1-516,-11-14-516</inkml:trace>
          <inkml:trace contextRef="#ctx0" brushRef="#br0" timeOffset="67734.8743">7598 7697 8514,'-2'-50'5031,"4"18"-387,9 4 0,1-6-3870,8 6-258,3-1 129,10 8-258,2 3 0,5 11-129,2 7 0,0 15-129,-2 12 0,-6 14 129,-5 9 0,-9 10 0,-11 4-129,-9 6 129,-5-1-129,-11-4-129,-9-2 129,-5-12 0,1-4-129,0-8 0,3-10 129,6-10-129,6-8 129,14-11 0,0 0 0,22-10 0,8-7 0,6-1-129,7 0-258,2-4-516,10 8-3870,-9-8-387,2 4-387,-4-10-258</inkml:trace>
          <inkml:trace contextRef="#ctx0" brushRef="#br0" timeOffset="67947.8864">8389 7461 10062,'-12'-35'5289,"15"16"-387,21 7 0,8-3-4386,14 4 0,6 2-258,6 2-258,3 5-129,-5-2-1032,0 8-3483,-17-1-258,-9 9-387,-16-7-258</inkml:trace>
          <inkml:trace contextRef="#ctx0" brushRef="#br0" timeOffset="68142.8976">8676 7403 5805,'-48'0'5418,"31"12"-387,12 16-129,2-1-1677,6 23-2322,3 2-129,7 13-258,-1 4-129,1 4-129,-2-2-258,-2-1 129,0-7-387,-6-14-774,10-3-3741,-7-13 0,4-11-516,-2-16-387</inkml:trace>
          <inkml:trace contextRef="#ctx0" brushRef="#br0" timeOffset="68518.9191">9294 7091 10449,'-18'-12'5418,"6"21"-516,-13 15 0,2 23-4128,-3 13-258,6 16-129,0 10-258,7 11 129,6-1-129,7 2 129,12-6-258,6-13 0,12-8 0,4-11-258,8-11-129,-1-17-645,11-3-3870,-10-20 0,3-7-516,-8-9-516</inkml:trace>
          <inkml:trace contextRef="#ctx0" brushRef="#br0" timeOffset="68902.9411">9534 7227 8514,'-37'-61'5418,"35"50"-516,2 11-258,9 11-3999,8 18 0,7 15-129,0 6-129,-2 4-129,-2 2-258,-5-3 0,-4-8-129,-9-9 129,-2-12-129,-2-14 129,2-10 0,-9-11-129,8-17 129,1-8 129,8-7-129,3-3 0,5 0 129,2 4-129,0 9 129,4 11 0,-2 11 0,-1 11-129,-1 7 129,-1 15-129,-3 7 0,-1 4-258,1 10-2064,-6-11-2322,4 2-258,-3-12-645,6-3-129</inkml:trace>
          <inkml:trace contextRef="#ctx0" brushRef="#br0" timeOffset="69118.9534">10143 7079 8385,'-2'-45'5547,"-12"45"-387,1 28-387,-4 14-2838,5 19-1548,0 13 0,0 15-258,-1 8 0,1 2 0,-1-3-129,0-6-129,3-7-258,-5-23-1161,10-5-3225,1-21-129,5-11-774,9-19 0</inkml:trace>
          <inkml:trace contextRef="#ctx0" brushRef="#br0" timeOffset="69350.9666">10249 7618 8385,'0'-15'5418,"-11"18"-387,3 18 0,-4 1-3225,6 8-1290,0 2 129,6 7-258,0-1-129,6-1 0,4-1 129,3-7-258,7-8 0,0-1 0,5-9-129,0-6-258,8-2-645,-11-8-3354,10-3-774,-8-10-516,2-2-258</inkml:trace>
          <inkml:trace contextRef="#ctx0" brushRef="#br0" timeOffset="69514.9761">10435 7679 9804,'-35'28'5031,"18"0"0,12 15-258,1 3-4128,4 5-129,0 5-258,2-6-516,4 6-1677,-5-15-2709,7-6-387,-6-13-258,5-10-516</inkml:trace>
          <inkml:trace contextRef="#ctx0" brushRef="#br0" timeOffset="69810.9929">10528 7137 8127,'17'-17'5160,"-3"19"129,10 26-645,-1 8-3225,9 18-645,3 10-129,3 14-129,-6 5-129,-1 5-129,-8 2-129,-10 2 0,-10-9 0,-9-1 0,-13-4-129,-8-9-129,-4-4-387,-6-12-387,10-2-3999,-8-15-129,9-5-387,4-15-516</inkml:trace>
          <inkml:trace contextRef="#ctx0" brushRef="#br0" timeOffset="70411.0273">11148 7595 9804,'26'8'5418,"8"-8"-387,17-1 0,6-6-4386,12 2-258,3-3-129,2 0-516,-4 6-516,-15-12-2580,-6 10-1548,-20-6-387,-10-1-387,-16-9 0</inkml:trace>
          <inkml:trace contextRef="#ctx0" brushRef="#br0" timeOffset="70567.0362">11619 7363 8256,'-63'-18'5289,"38"20"-129,11 25-387,0 2-3870,14 17 0,5 5-516,5 6-129,3 2-129,-1-3-387,4 3-903,-10-16-3612,5-3-258,-5-12-258,5-7-387</inkml:trace>
          <inkml:trace contextRef="#ctx0" brushRef="#br1" timeOffset="5.20444E7">11850 7279 516,'0'0'2709,"0"0"-129,0 0-129,0 0-516,-19-19-258,19 19-258,0 0-258,0 0-258,0 0-129,0 0-129,0 0-129,12 0-129,-12 0 0,20 19 0,-10-5-129,4 6-129,-3 3-129,-1-3 129,-1 5-129,-3-2 0,-3 0-129,-3-4 129,0-1 0,0-1 0,0-17 0,-3 23-129,3-23 129,0 0 0,0 0 0,0 0-129,-6-19 129,6 1 0,0-5 0,0-8 0,1 5 129,5-2-129,-3-1 0,4 5 0,2 1 129,-1 2-129,4 5 0,-12 16-129,26-22 258,-26 22-129,27-8-129,-27 8 129,30 2 0,-30-2 129,28 28-129,-18-7 0,2 4 0,-3 4 0,-2 4 0,-6 3 129,-1 1-129,0-3 0,-1-2 0,-6-2-129,-2-3-129,0-10-516,9 4-1548,0-21-1419,0 0-258,0 0-258</inkml:trace>
          <inkml:trace contextRef="#ctx0" brushRef="#br1" timeOffset="5.20449E7">12402 7154 1161,'0'-19'3870,"0"19"258,0 0-903,0 0-1032,0 0-129,-10-10-903,10 10-129,0 0-387,-6 16-129,1-1-129,0 5-129,-2 6 0,2 8 0,-4 10-258,0 6 129,-1 10-129,0 7 129,-4 3 0,1 4-258,-1 3 129,1-8 0,0-5 0,-3-3-129,2-15 129,1-7-258,3-7 0,0-8 129,3-4-387,7-20-129,-10 20-645,10-20-1290,0 0-1548,-3-16 0,3 0-516</inkml:trace>
          <inkml:trace contextRef="#ctx0" brushRef="#br0" timeOffset="71215.0733">12324 6778 7998,'56'-27'5289,"-15"53"-387,15 26 129,4 17-4257,8 27 0,-1 9-129,-4 17-129,-12 2 129,-12 5-258,-17-7-129,-19-3-129,-15-6 0,-16-16-129,-11-7-129,-8-16-387,6 0-2580,-8-24-1806,8-9-387,3-19-258,14-12-645</inkml:trace>
          <inkml:trace contextRef="#ctx0" brushRef="#br1" timeOffset="5.20455E7">12487 7695 645,'0'0'3483,"0"0"129,0 0-645,-15-14-774,15 14-645,0-22-258,0 22-258,13-25-129,-13 25-129,19-20-258,-2 17-129,-17 3 0,29 0-258,-29 0 0,25 22 129,-13 0-129,-7 4-129,1 8 0,-6 2-129,-1 0 0,-14 3-258,3 4-258,-14-6-258,7 9 129,-8-15-129,8 7 129,-6-13 129,12 0-129,-3-8 516,16-17 129,-3 15 258,3-15 0,13 0 129,3-8 0,8 1 129,0-3-258,8 5 129,-6-1-129,4 5 0,-5 1 0,-2 0-129,0 10-1032,-3 0-2451,-20-10-129,22 15-129,-22-15-129</inkml:trace>
        </inkml:traceGroup>
        <inkml:traceGroup>
          <inkml:annotationXML>
            <emma:emma xmlns:emma="http://www.w3.org/2003/04/emma" version="1.0">
              <emma:interpretation id="{4166FA28-9A15-44C2-874F-1D93A0A08DFD}" emma:medium="tactile" emma:mode="ink">
                <msink:context xmlns:msink="http://schemas.microsoft.com/ink/2010/main" type="inkWord" rotatedBoundingBox="13391,7333 14587,7255 14623,7815 13428,7893"/>
              </emma:interpretation>
              <emma:one-of disjunction-type="recognition" id="oneOf8">
                <emma:interpretation id="interp40" emma:lang="en-US" emma:confidence="0">
                  <emma:literal>in</emma:literal>
                </emma:interpretation>
                <emma:interpretation id="interp41" emma:lang="en-US" emma:confidence="0">
                  <emma:literal>In</emma:literal>
                </emma:interpretation>
                <emma:interpretation id="interp42" emma:lang="en-US" emma:confidence="0">
                  <emma:literal>+n</emma:literal>
                </emma:interpretation>
                <emma:interpretation id="interp43" emma:lang="en-US" emma:confidence="0">
                  <emma:literal>an</emma:literal>
                </emma:interpretation>
                <emma:interpretation id="interp44" emma:lang="en-US" emma:confidence="0">
                  <emma:literal>tin</emma:literal>
                </emma:interpretation>
              </emma:one-of>
            </emma:emma>
          </inkml:annotationXML>
          <inkml:trace contextRef="#ctx0" brushRef="#br0" timeOffset="71551.0924">13413 7660 9288,'48'-4'5289,"-6"1"-387,3-10-258,11 5-3870,5-4-129,6 0-387,1 0-258,-8-5-903,-2 8-3870,-17-7-129,-11 6-258,-19-9-645</inkml:trace>
          <inkml:trace contextRef="#ctx0" brushRef="#br0" timeOffset="71712.1017">13745 7328 9030,'-59'-1'5289,"42"22"-258,13 20-129,4 2-4257,8 17-129,8 5-258,2-1-645,6 9-2709,-6-17-1677,5-5-387,-2-14-258,4-7-387</inkml:trace>
          <inkml:trace contextRef="#ctx0" brushRef="#br0" timeOffset="72095.1237">14191 7281 10707,'0'21'5160,"0"13"-258,0-2-645,5 17-3870,3 2-129,2 8 0,-3-7-129,-1-7 129,-2-12-129,-2-7 0,-2-26 0,0 0 0,0-6-129,4-24 129,4-11 129,5-7-387,6-3 258,6-2-258,0 9 387,6 12-258,0 10 129,3 13 0,-2 13 129,0 16-129,-2 15 129,-2 8 0,-5 3-129,-4 4 0,-4 0 0,-6-5 0,-5-2-258,-4-8-645,1 2-2967,-7-17-1290,-1 0-387,-4-15-516</inkml:trace>
        </inkml:traceGroup>
      </inkml:traceGroup>
    </inkml:traceGroup>
    <inkml:traceGroup>
      <inkml:annotationXML>
        <emma:emma xmlns:emma="http://www.w3.org/2003/04/emma" version="1.0">
          <emma:interpretation id="{D631C428-8D53-4C6A-9F28-9A5A7E1691A9}" emma:medium="tactile" emma:mode="ink">
            <msink:context xmlns:msink="http://schemas.microsoft.com/ink/2010/main" type="paragraph" rotatedBoundingBox="5106,9386 13553,8663 13658,9891 5211,106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B11B177-BBF4-43AE-9AA1-868D3DD0E960}" emma:medium="tactile" emma:mode="ink">
              <msink:context xmlns:msink="http://schemas.microsoft.com/ink/2010/main" type="line" rotatedBoundingBox="5106,9386 13553,8663 13658,9891 5211,10613"/>
            </emma:interpretation>
          </emma:emma>
        </inkml:annotationXML>
        <inkml:traceGroup>
          <inkml:annotationXML>
            <emma:emma xmlns:emma="http://www.w3.org/2003/04/emma" version="1.0">
              <emma:interpretation id="{C433FF86-A1DA-44AC-B07C-A579184459F9}" emma:medium="tactile" emma:mode="ink">
                <msink:context xmlns:msink="http://schemas.microsoft.com/ink/2010/main" type="inkWord" rotatedBoundingBox="5102,9430 9598,8982 9718,10185 5222,10633"/>
              </emma:interpretation>
              <emma:one-of disjunction-type="recognition" id="oneOf9">
                <emma:interpretation id="interp45" emma:lang="en-US" emma:confidence="0">
                  <emma:literal>=4T144)</emma:literal>
                </emma:interpretation>
                <emma:interpretation id="interp46" emma:lang="en-US" emma:confidence="0">
                  <emma:literal>0=4+144)</emma:literal>
                </emma:interpretation>
                <emma:interpretation id="interp47" emma:lang="en-US" emma:confidence="0">
                  <emma:literal>9=4+144)</emma:literal>
                </emma:interpretation>
                <emma:interpretation id="interp48" emma:lang="en-US" emma:confidence="0">
                  <emma:literal>4=4+144)</emma:literal>
                </emma:interpretation>
                <emma:interpretation id="interp49" emma:lang="en-US" emma:confidence="0">
                  <emma:literal>8=4+144)</emma:literal>
                </emma:interpretation>
              </emma:one-of>
            </emma:emma>
          </inkml:annotationXML>
          <inkml:trace contextRef="#ctx0" brushRef="#br0" timeOffset="79862.5679">7306 9544 5547,'5'0'4644,"-5"0"-129,16-1 129,5 1-2838,-5-11 0,17 10-516,0-9-129,13 9-387,0-6-129,9 4-258,-4-3-129,0 5 0,-4-1-258,-7 2 0,-9 0-129,-10 0-258,-4 8-258,-17-8-903,0 12-3096,-11-6 0,-5 7-387,-12-4-516</inkml:trace>
          <inkml:trace contextRef="#ctx0" brushRef="#br0" timeOffset="80298.5928">7585 9552 5031,'2'-17'4257,"-2"17"-129,0 0-129,-4-13-2967,4 13-129,0 0-129,-1 8-258,1-8 0,0 0-129,0 13 129,0-13-258,0 0 129,3 12 0,-3-12-129,0 0 129,0 0 0,0 0 129,0 0-129,0 0-129,0 0 0,0 0 0,0 17-129,0 1 0,2 7 0,1 10-129,1 7 0,3 6 129,-2 6-129,0 6 129,1-4-129,-2 1 0,-3-10 0,-1-4 0,0-6 0,0-8-258,-1-3 0,-3-14-129,3 3-129,1-15-645,0 0-2580,0 0-645,1-11-387,0-5-387</inkml:trace>
          <inkml:trace contextRef="#ctx0" brushRef="#br0" timeOffset="81698.6729">8242 9128 2967,'0'-10'4515,"0"10"-129,-6 3 0,-8 10-2193,6 25-387,-10 1-387,7 24-129,-8 7-387,11 17 129,-2 0-516,8 3 129,2-7-387,5-6 0,8-13-129,3-10-129,8-15 0,-1-13 0,2-7-258,-2-12-645,8-4-3612,-11-3 0,0-5-645,-7-9-258</inkml:trace>
          <inkml:trace contextRef="#ctx0" brushRef="#br0" timeOffset="82078.6947">8276 9343 8256,'-1'-12'4773,"14"10"-129,2 9-258,0 10-3741,3 8-258,-3 4 129,0 3-387,-5 1-129,-4-2-129,-5-4 0,-1-10 129,0-5-129,0-12 0,0 0 0,0-24 129,4-3 0,7-9 129,5 0-258,4-3 258,3 4-258,3 4 258,-4 11-129,2 11 129,-4 9 129,-2 6-129,-4 14 258,-3 10-258,-4 1 258,-3 6-258,-1-3-129,-3-5-387,5 7-2451,-5-17-1419,3-4-516,-3-15-129,12 0-387</inkml:trace>
          <inkml:trace contextRef="#ctx0" brushRef="#br0" timeOffset="82306.7077">8821 9075 8127,'0'0'5031,"-2"7"-258,-6 18-129,4 16-3741,-1 7-129,3 11 129,-1 7-387,0 10-129,-1 4-129,1 4-129,-4-4-129,2-7-258,4 3-2580,-6-19-1806,6-7-129,-2-18-645,3-10 0</inkml:trace>
          <inkml:trace contextRef="#ctx0" brushRef="#br0" timeOffset="82606.7249">8950 9656 8256,'0'0'5031,"0"17"-258,0 9-258,-5-2-3612,5 10 0,-4-2-129,3 5-387,0-6 0,1 1-129,0-4 0,2-1-129,7-6 129,4-1-129,5-9 129,4-4-129,5-4 0,2-3-129,6-4-129,-4-11-387,8 11-1290,-10-14-3096,2 9 0,-9-5-516,1 3-258</inkml:trace>
          <inkml:trace contextRef="#ctx0" brushRef="#br0" timeOffset="82803.7361">9183 9774 7740,'-29'0'5289,"17"11"-387,8 7-129,-2 2-3225,6 11-645,0 1-387,1 8-129,0 2-129,0 1-387,4 0-774,-7-7-3612,2-3-258,0-9-258,4-11-387</inkml:trace>
          <inkml:trace contextRef="#ctx0" brushRef="#br0" timeOffset="83094.7527">9263 9138 8514,'48'-3'5418,"-12"19"-645,15 15-129,-1 8-3870,6 16 129,-6 8-258,-5 12-258,-10 7-258,-12 5 129,-13-2-258,-12 4 129,-15-4-129,-7-6-129,-6-6-129,-3-12-387,7-3-4128,-6-16 129,7-7-387,1-15-516</inkml:trace>
          <inkml:trace contextRef="#ctx0" brushRef="#br0" timeOffset="77955.4587">5156 9968 9159,'0'0'4773,"0"-12"-129,0 12-387,17-7-3354,-4-3 0,7 5-387,2-5-129,9 4 0,0-2-258,4 0 0,0 2 0,0-1-129,-1 3-129,-4 0-129,-4 4-387,-12-3-1161,2 4-2451,-16-1-387,2 13-129,-8-7-645</inkml:trace>
          <inkml:trace contextRef="#ctx0" brushRef="#br0" timeOffset="78175.4714">5241 10095 8256,'-9'13'4773,"19"-10"-129,7-3-387,1-8-3354,14 3 0,0-7-516,5 7 129,1-2-516,-2 0-387,-2 7-1419,-6 0-2580,-9 2-129,-6 3 0,-3 0-645</inkml:trace>
          <inkml:trace contextRef="#ctx0" brushRef="#br0" timeOffset="78994.5183">6425 9622 645,'-3'-36'4128,"1"16"129,1 1 0,-1 5-1548,-1-10-516,3 24-258,0-24-645,0 24-129,0 0-387,0 0-129,4 25 0,-1 12-129,-2 9-258,1 11 129,-2 7-129,0 8 0,-2-1 0,-2 1-129,0-9 0,-1-10-129,0-9 129,2-11-129,1-8 129,2-12 0,0-13-129,13 1 258,0-2-129,6-8 0,6 0 129,5-1-129,6 0 0,4 2-129,1 1 0,0 3 0,-1 2 0,-5 2 0,-6 0 0,-4 0 0,-7 2 0,-7 1-258,-1 6-258,-10-9-1548,0 0-2709,5 13 129,-5-13-516,0 0-387</inkml:trace>
          <inkml:trace contextRef="#ctx0" brushRef="#br0" timeOffset="79247.5327">6688 9893 7611,'-5'-29'4515,"5"29"129,0 0-516,-2 12-2709,-2 9-387,4 19-387,-4 4 129,4 11-387,0 4-129,0 5 0,2-4-129,3 3 0,2-9 0,-1-9-129,0-4-516,-1-16-903,5 0-2838,-7-12-129,-3-13-258,0 0-645</inkml:trace>
        </inkml:traceGroup>
        <inkml:traceGroup>
          <inkml:annotationXML>
            <emma:emma xmlns:emma="http://www.w3.org/2003/04/emma" version="1.0">
              <emma:interpretation id="{B8B32278-A8BB-4F91-A49D-9E987846DA47}" emma:medium="tactile" emma:mode="ink">
                <msink:context xmlns:msink="http://schemas.microsoft.com/ink/2010/main" type="inkWord" rotatedBoundingBox="10362,9332 10871,9289 10923,9902 10415,9945"/>
              </emma:interpretation>
              <emma:one-of disjunction-type="recognition" id="oneOf10">
                <emma:interpretation id="interp50" emma:lang="en-US" emma:confidence="0.5">
                  <emma:literal>+</emma:literal>
                </emma:interpretation>
                <emma:interpretation id="interp51" emma:lang="en-US" emma:confidence="0">
                  <emma:literal>x</emma:literal>
                </emma:interpretation>
                <emma:interpretation id="interp52" emma:lang="en-US" emma:confidence="0">
                  <emma:literal>t</emma:literal>
                </emma:interpretation>
                <emma:interpretation id="interp53" emma:lang="en-US" emma:confidence="0">
                  <emma:literal>Y</emma:literal>
                </emma:interpretation>
                <emma:interpretation id="interp54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83523.7773">10387 9617 3999,'0'0'5160,"16"-10"-129,5 10-258,4-12-1677,14 12-1935,1-5-387,11 3 0,1-5-387,4 4-129,-3-1-387,-5-6-129,-4 7-774,-17-11-2967,-3 4-774,-17-5-258,-7 2-387</inkml:trace>
          <inkml:trace contextRef="#ctx0" brushRef="#br0" timeOffset="83719.7885">10676 9317 6450,'-15'-10'5418,"3"15"-387,12 19-258,0 3-3225,4 24-516,-4 0 0,5 12-387,-4 1-129,0 2-387,0-1-129,1-10-129,2-2-516,-4-23-2967,7 2-1161,-2-15-387,6-5-387</inkml:trace>
        </inkml:traceGroup>
        <inkml:traceGroup>
          <inkml:annotationXML>
            <emma:emma xmlns:emma="http://www.w3.org/2003/04/emma" version="1.0">
              <emma:interpretation id="{1B721FEF-FDC1-4485-8043-06B1E816FA48}" emma:medium="tactile" emma:mode="ink">
                <msink:context xmlns:msink="http://schemas.microsoft.com/ink/2010/main" type="inkWord" rotatedBoundingBox="11852,9111 13579,8964 13629,9546 11902,9694"/>
              </emma:interpretation>
              <emma:one-of disjunction-type="recognition" id="oneOf11">
                <emma:interpretation id="interp55" emma:lang="en-US" emma:confidence="0">
                  <emma:literal>nth</emma:literal>
                </emma:interpretation>
                <emma:interpretation id="interp56" emma:lang="en-US" emma:confidence="0">
                  <emma:literal>ten</emma:literal>
                </emma:interpretation>
                <emma:interpretation id="interp57" emma:lang="en-US" emma:confidence="0">
                  <emma:literal>"ten</emma:literal>
                </emma:interpretation>
                <emma:interpretation id="interp58" emma:lang="en-US" emma:confidence="0">
                  <emma:literal>tin</emma:literal>
                </emma:interpretation>
                <emma:interpretation id="interp59" emma:lang="en-US" emma:confidence="0">
                  <emma:literal>"ton</emma:literal>
                </emma:interpretation>
              </emma:one-of>
            </emma:emma>
          </inkml:annotationXML>
          <inkml:trace contextRef="#ctx0" brushRef="#br0" timeOffset="85566.8942">12648 9332 7224,'17'2'5289,"9"0"-258,2-2-129,9 0-3999,-2 0-258,6-2-258,1 2-1161,-3-3-3483,3 0-387,-8-3-516,5 1-387</inkml:trace>
          <inkml:trace contextRef="#ctx0" brushRef="#br0" timeOffset="85387.884">12740 9036 8643,'9'0'5418,"-2"20"-258,-4-1-387,7 17-3612,0 0-645,2 9 0,-1 1 0,0 6-258,-3-2-129,0-3 0,-5-3-129,-1-7-129,0-4-129,-2-12-516,1 8-2064,-1-29-1935,0 13-516,0-13-258,-2-14-258</inkml:trace>
          <inkml:trace contextRef="#ctx0" brushRef="#br0" timeOffset="86010.9195">13266 9134 9030,'18'-6'5418,"-18"6"-387,21 15-129,-13 4-3870,6 10-258,-6 2-258,4 6-129,-5-1-258,-1 1 129,-3-4-258,-3-4 0,0-9 129,-1-3-258,1-17 129,-10 12 0,10-12 0,0-12-129,2-8 129,7-4 129,2-10-258,5-2 129,3-3 0,1 5 0,1 0 0,-1 8 0,-2 7 0,1 11 0,-1 8 129,-1 12-129,0 12 0,-5 4 129,0 3 0,-2 5 0,-1 0 0,-3 1 0,0-1 0,-4-7-129,2-2 129,-2-1-129,0-6-129,-2-4-129,4 4-645,-4-20-2193,1 12-1806,-1-12-387,0 0-387,0 0-516</inkml:trace>
          <inkml:trace contextRef="#ctx0" brushRef="#br0" timeOffset="85137.8697">11869 9302 6837,'3'-16'5160,"-2"5"-129,-1 11-387,14 13-3354,-8 1-258,8 12-258,-7 2-129,6 1-387,-3-3 0,-4 2-258,-2-7 0,-3-7 0,-1-14 0,0 0-129,0 0 129,0 0-129,-4-24 0,4-4 0,5-8 0,5-5-129,2 3 129,2-2-129,4 6 0,-2 7 129,2 6 129,1 12 129,0 9 129,-1 17 0,-3 10 129,3 7-129,-6 4 129,0 6-129,-3-2 0,-1 0-129,-2-2-129,0-7-129,1-4-258,-1-12-645,9 0-3870,-8-11 129,9-4-645,2-9-258</inkml:trace>
        </inkml:traceGroup>
      </inkml:traceGroup>
    </inkml:traceGroup>
    <inkml:traceGroup>
      <inkml:annotationXML>
        <emma:emma xmlns:emma="http://www.w3.org/2003/04/emma" version="1.0">
          <emma:interpretation id="{B6CC4C3C-2C65-4142-9F56-9FCD02F7FB4D}" emma:medium="tactile" emma:mode="ink">
            <msink:context xmlns:msink="http://schemas.microsoft.com/ink/2010/main" type="paragraph" rotatedBoundingBox="5460,10967 16748,9801 16918,11446 5630,126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80D97BD-8651-4847-953B-44E52EDC5C67}" emma:medium="tactile" emma:mode="ink">
              <msink:context xmlns:msink="http://schemas.microsoft.com/ink/2010/main" type="inkBullet" rotatedBoundingBox="5530,11645 5855,11611 5878,11837 5553,11871"/>
            </emma:interpretation>
            <emma:one-of disjunction-type="recognition" id="oneOf12">
              <emma:interpretation id="interp60" emma:lang="en-US" emma:confidence="0">
                <emma:literal>-</emma:literal>
              </emma:interpretation>
            </emma:one-of>
          </emma:emma>
        </inkml:annotationXML>
        <inkml:trace contextRef="#ctx0" brushRef="#br0" timeOffset="87899.0276">5553 11650 5676,'-9'-6'5160,"9"6"-387,-8 8 0,5 9-2322,3-17-1032,3 17 129,4-11-774,14 5 0,3-10-258,7 3-129,7-4-129,0 0-258,2 0-387,-3-3-258,0 3-774,-14 0-2709,-2 0-774,-9 0-258,-12 0-387</inkml:trace>
        <inkml:trace contextRef="#ctx0" brushRef="#br0" timeOffset="88104.0393">5633 11834 9804,'-24'19'5031,"24"-19"0,0 0-258,11 8-3483,1-9-258,6-1-387,1-6-258,6 7-129,-3-2-129,1 1-129,0 2-387,-5-4-774,1 4-3483,-6 0-258,1 3-387,-14-3-387</inkml:trace>
      </inkml:traceGroup>
      <inkml:traceGroup>
        <inkml:annotationXML>
          <emma:emma xmlns:emma="http://www.w3.org/2003/04/emma" version="1.0">
            <emma:interpretation id="{89803EB8-0E58-4B0D-8C78-1E4D318A0303}" emma:medium="tactile" emma:mode="ink">
              <msink:context xmlns:msink="http://schemas.microsoft.com/ink/2010/main" type="line" rotatedBoundingBox="6538,10855 16748,9801 16918,11446 6708,12500"/>
            </emma:interpretation>
          </emma:emma>
        </inkml:annotationXML>
        <inkml:traceGroup>
          <inkml:annotationXML>
            <emma:emma xmlns:emma="http://www.w3.org/2003/04/emma" version="1.0">
              <emma:interpretation id="{53555798-4D66-4D7B-BF35-EF9CBF47AF80}" emma:medium="tactile" emma:mode="ink">
                <msink:context xmlns:msink="http://schemas.microsoft.com/ink/2010/main" type="inkWord" rotatedBoundingBox="11645,10484 14018,10239 14160,11616 11787,11861"/>
              </emma:interpretation>
              <emma:one-of disjunction-type="recognition" id="oneOf13">
                <emma:interpretation id="interp61" emma:lang="en-US" emma:confidence="0">
                  <emma:literal>42+1418+3/87</emma:literal>
                </emma:interpretation>
                <emma:interpretation id="interp62" emma:lang="en-US" emma:confidence="0">
                  <emma:literal>42+14187+3/87</emma:literal>
                </emma:interpretation>
                <emma:interpretation id="interp63" emma:lang="en-US" emma:confidence="0">
                  <emma:literal>42+1418+3/871</emma:literal>
                </emma:interpretation>
                <emma:interpretation id="interp64" emma:lang="en-US" emma:confidence="0">
                  <emma:literal>42+14187+3/871</emma:literal>
                </emma:interpretation>
                <emma:interpretation id="interp65" emma:lang="en-US" emma:confidence="0">
                  <emma:literal>42+11418+3/871</emma:literal>
                </emma:interpretation>
              </emma:one-of>
            </emma:emma>
          </inkml:annotationXML>
          <inkml:trace contextRef="#ctx0" brushRef="#br0" timeOffset="94271.3921">11715 11100 7353,'-5'10'5418,"12"-1"-387,10-3-129,1-8-3483,20 2-129,3-4-516,10 1-258,1-6-258,-2 2-129,-2 1-258,-10-5-516,-3 11-1290,-19-3-2838,-6-1-387,-10 4-258,-7-14-387</inkml:trace>
          <inkml:trace contextRef="#ctx0" brushRef="#br0" timeOffset="94427.401">11952 10871 9933,'-11'-6'5418,"4"28"-387,7 10 0,1 4-4257,9 14-258,0 6-387,0-1-774,5 6-4257,-7-7 129,1-4-774,-5-13-387</inkml:trace>
          <inkml:trace contextRef="#ctx0" brushRef="#br1" timeOffset="5.20766E7">12944 10926 5160,'2'-16'4644,"-2"16"-129,0 0-387,0 0-2322,3-17-516,-3 17-258,0 0-387,0 0-129,0 0-129,-12 17 129,-5-5-129,-1 12-129,-10 7 0,-9 11 0,-7 3 0,-8 11-129,-6 4 0,-5 7 0,-2-1-129,1-1 129,4-2-258,7-6 0,11-2-258,4-15-129,15 1-645,0-27-645,23 4-2838,0-18-129,10-3-258,9-16-387</inkml:trace>
          <inkml:trace contextRef="#ctx0" brushRef="#br0" timeOffset="96494.5192">12369 10812 2451,'0'-15'4386,"0"15"129,-5-21-1677,5 21-258,0-22-774,10 21-387,-5-10-129,9 11-129,-3 4-258,9 17-258,-3 0 258,2 13-516,-3 4 0,0 4-258,-6 2 129,-4-1-258,-2-3 129,-4-11-129,-3-7-129,-3-9 129,6-13-129,-16 0 129,10-17 0,4-9-129,2-6 129,7-14 0,9-5-129,3-2 129,7 4-129,2 4 258,2 7-258,-3 12 258,-2 11-258,-3 16 258,-5 21 129,-4 12-129,-6 8 129,1 8-129,-3 3 0,-2 1-129,1-4 0,-3-7-516,3-1-903,-4-16-3483,0-6-129,0-20-258,0 0-516</inkml:trace>
          <inkml:trace contextRef="#ctx0" brushRef="#br1" timeOffset="5.20771E7">12909 11418 3999,'0'0'4902,"0"0"-387,0 0 0,-7-19-2193,7 19-903,-22-11-387,22 11-258,-34-1-387,14 1-129,-3 0 0,0 7 0,0 0-129,0 9-129,3-2 129,3 2-129,17-16-129,-22 27 129,22-27 0,-1 24 0,1-24 0,11 27 0,5-16-129,3 2 129,2 6 0,-1 0 0,0-1 0,-4 2 0,-6 1 0,-4-2 0,-6 2-258,-6-2 129,-11-1 129,-6-4-129,-6 2 0,-4-6 0,5-3 129,-2-4-129,3-3 129,7-3 0,7-13 0,8-5 0,5-6 129,6-7-129,13-2 129,5-4-129,8 0 129,5-1-129,0 1 0,2 4 0,1 5-258,-7 5-258,5 15-1419,-15-2-2322,3 5-387,-8 2-129,0 6-387</inkml:trace>
          <inkml:trace contextRef="#ctx0" brushRef="#br1" timeOffset="5.20788E7">12949 11261 516,'-112'64'2064,"112"-64"258,0 0 129,0 0-516,0 0-129,0 0-387,0-12 0,0 12-258,0-19-258,0 19 0,0-20-387,0 20 0,0-17-258,0 17 258,0-14-258,0 14-129,0 0 0,-16-14 0,16 14 0,-22 0-129,22 0 0,-29 5 0,29-5-129,-29 23 129,18-4-129,-1-1 0,4 6 129,-2 0-129,3-1 0,-1 0 129,4-4-129,-3-2 0,1 0 0,6-17-645,-3 23-903,3-23-2193,0 0-129,0 15-516</inkml:trace>
          <inkml:trace contextRef="#ctx0" brushRef="#br0" timeOffset="96802.5367">12783 10367 4644,'39'2'5418,"-13"10"-129,9 14-387,5 3-2838,11 23-645,-6 2-129,5 21-516,-9 3-129,-2 8-258,-12 2-129,-8 1-258,-14 0 129,-9-1-258,-13-8-129,-10-10-129,1-5-516,-10-22-2193,9 1-1806,0-16-258,8-11-258,5-17-387</inkml:trace>
          <inkml:trace contextRef="#ctx0" brushRef="#br1" timeOffset="5.20785E7">12949 11261 1548,'0'0'3612,"0"0"258,0 0-1548,0 0-387,0 0-774,-20-11-258,20 11-516,0 0 0,0 0 0,0 0-129,-15 0-129,15 0-129,0 0 0,0 0 0,0 0-129,0 0 129,0 0-258,0 0 0,0 0 129,0 0-129,0 0 0,-11 14-903,11-14-774,0 0-774,0 0-387,-16 16 0,16-16 387</inkml:trace>
          <inkml:trace contextRef="#ctx0" brushRef="#br0" timeOffset="97115.5547">13739 10848 11094,'26'1'5547,"-15"-1"-258,8 4-387,-4-4-4386,14-4 0,2-2-258,5 2-258,2 1-387,-5-5-387,7 8-3354,-13-1-774,-3 1-516,-13-1-258</inkml:trace>
          <inkml:trace contextRef="#ctx0" brushRef="#br0" timeOffset="97311.5659">13903 10570 9288,'-14'-9'5289,"1"21"-129,13 15-258,0 2-3999,7 14-387,-1 6-129,1 3-258,0 2-516,-7-10-2838,6 6-1548,-5-11-387,0-7-387,1-12-387</inkml:trace>
          <inkml:trace contextRef="#ctx0" brushRef="#br0" timeOffset="89858.1396">6699 11151 6321,'0'-29'4902,"-2"17"-258,2 12-129,0 0-2322,-9 29-903,-2 9-258,5 18-258,-7 8-258,4 14 0,-2 5-129,5 2-129,1-6-129,5-8 0,4-13 0,6-13 129,8-11-258,6-16 258,4-11-129,6-7 0,1-5 129,6-5-129,2-7 0,0 2-258,1 1-258,-8-1-645,5 4-3612,-13 0-129,-4 2-258,-11-2-516</inkml:trace>
          <inkml:trace contextRef="#ctx0" brushRef="#br0" timeOffset="90055.1509">6941 11509 11352,'-29'20'5289,"23"14"-387,-3 8-129,9 17-3870,0 7-129,3 13-387,3 3-258,-1 0-387,0 8-645,-5-28-2064,8 0-1806,-5-19-258,6-9-129,1-25-645</inkml:trace>
          <inkml:trace contextRef="#ctx0" brushRef="#br0" timeOffset="90446.1733">7890 10749 9546,'11'-20'5031,"-11"6"-387,-11 20-129,-12 16-3870,-1 23 129,-11 15 0,0 25-258,-5 17 0,4 23-129,3 8 0,7 11 129,4 0-258,9 0 0,9-12-258,4-16 258,11-14-258,6-17 129,5-17-129,3-11 0,4-17 0,0-14-258,1-5-129,-6-16-903,4 1-3483,-10-6-129,-1 0-516,-9-8 0</inkml:trace>
          <inkml:trace contextRef="#ctx0" brushRef="#br0" timeOffset="91318.2231">8377 11414 2709,'-26'0'4515,"16"0"129,0-9-258,0 7-1419,-5-18-1419,12 4 0,-7-16-387,10 3-258,0-10 129,10 1-258,5-4-129,12 6-129,1 3-129,8 17 0,2 10-129,-1 15 0,-3 22-129,-4 15-129,-8 11 129,-7 9 0,-12 8-129,-3 7 129,-8-3-129,-7-5 129,-5-8-129,-3-8 129,1-11-129,1-9 0,4-9 0,7-12 129,10-16 0,0 0 0,14-2-129,8-13 129,5-2-129,3-1 0,0 1 0,1 0-258,-1 4-387,-5-13-1548,-3 16-2709,-2-7-258,1 1-516,-3-8-258</inkml:trace>
          <inkml:trace contextRef="#ctx0" brushRef="#br0" timeOffset="91587.2384">9063 11062 8643,'-14'-9'5418,"14"9"-258,0 0-258,15-11-3354,3 4-774,14 7 129,6-2-258,8 2-129,2 0-258,5 0 0,-1 4-387,-6-4-258,0 6-645,-15-7-2322,-5 1-1548,-14 0-387,-12 0-387,0 0-258</inkml:trace>
          <inkml:trace contextRef="#ctx0" brushRef="#br0" timeOffset="91790.2502">9325 11005 6966,'-14'28'5547,"12"6"-129,0 4-387,2 22-1935,0-2-2322,4 12 0,1-1-387,1-1-258,2-1-387,-3-12-258,3-6-516,-8-17-3354,8-8-645,-3-13-129,-5-11-645</inkml:trace>
          <inkml:trace contextRef="#ctx0" brushRef="#br0" timeOffset="92202.2737">9659 10926 6708,'23'-32'4515,"-9"20"129,-3-5-387,0 0-3612,4 8 129,-8-6 129,1 7 129,-7-6-129,-1 14 258,0-15-516,0 15 129,-11-1-129,1 8-258,-7 15 0,1 16-258,-4 15 129,0 21-129,0 13 0,4 11 129,1 9-129,11-3 0,4-1-129,4-13 129,13-9-258,4-23 129,4-10-516,1-25-903,5-4-3612,-7-19-129,6-1-387,-8-18-387</inkml:trace>
          <inkml:trace contextRef="#ctx0" brushRef="#br0" timeOffset="92554.2938">9920 11003 9804,'0'0'5418,"0"29"-387,0 0 0,8 14-4386,1-5-258,3 2-129,-2 0-129,-3-5 0,0-7-129,-4-9-129,-3-19 0,0 11 129,-3-18 0,0-15-129,3-11 0,0-9-129,7-1 129,3-3 0,6 0 0,2 7 0,3 7 0,-2 10 129,-2 14 0,-2 8 129,-2 11-129,-3 12 129,-2 8 0,-1 5-387,3 13-1161,-6-6-3225,8-2-258,-2-10-258,7-6-387</inkml:trace>
          <inkml:trace contextRef="#ctx0" brushRef="#br0" timeOffset="92767.306">10410 10818 6708,'2'-82'5547,"-4"67"-129,-3 24-258,-7 28-2064,6 31-1935,-5 15-258,2 21-516,0 13 129,-3 8-516,1 4-258,-4-11-516,9-3-2451,-4-31-1806,8-15-387,2-27-258,5-16-387</inkml:trace>
          <inkml:trace contextRef="#ctx0" brushRef="#br0" timeOffset="93126.3266">10764 11255 9933,'39'-90'5418,"-39"60"-387,-11 14 0,-17 9-4386,2 14 0,-3 17-258,2 10 0,6 7-258,7 6 0,10 5-129,6 1 129,11-4 129,5 0-258,3-7 129,0-2-129,-4-5 129,-6-2-129,-5-5-129,-6-7-129,-10-4 0,-8-5 0,-2-3 0,-5-9 0,2-9 0,2-11 0,6-4 129,5-3 129,10-6-258,6-7 258,13-2-129,9-7-258,10 14-2451,1-15-1935,4 6-258,1-6-387,-1 1-258</inkml:trace>
          <inkml:trace contextRef="#ctx0" brushRef="#br0" timeOffset="93358.3398">11069 10653 10320,'13'-6'5418,"6"19"-129,1 19-258,7 11-4386,3 8 0,5 16-258,-10 11 0,-4 12-129,-7 1 0,-8 6-129,-7-8 0,-13 1 0,-7-4-258,-8-8-387,6-4-3870,-6-20-645,4-8-387,2-15-387</inkml:trace>
        </inkml:traceGroup>
        <inkml:traceGroup>
          <inkml:annotationXML>
            <emma:emma xmlns:emma="http://www.w3.org/2003/04/emma" version="1.0">
              <emma:interpretation id="{E6F855E3-0D7A-482E-AAD2-764B43335F1B}" emma:medium="tactile" emma:mode="ink">
                <msink:context xmlns:msink="http://schemas.microsoft.com/ink/2010/main" type="inkWord" rotatedBoundingBox="15203,10401 16793,10237 16854,10832 15265,10996"/>
              </emma:interpretation>
              <emma:one-of disjunction-type="recognition" id="oneOf14">
                <emma:interpretation id="interp66" emma:lang="en-US" emma:confidence="1">
                  <emma:literal>nth</emma:literal>
                </emma:interpretation>
                <emma:interpretation id="interp67" emma:lang="en-US" emma:confidence="0">
                  <emma:literal>nin</emma:literal>
                </emma:interpretation>
                <emma:interpretation id="interp68" emma:lang="en-US" emma:confidence="0">
                  <emma:literal>n+n</emma:literal>
                </emma:interpretation>
                <emma:interpretation id="interp69" emma:lang="en-US" emma:confidence="0">
                  <emma:literal>ntn</emma:literal>
                </emma:interpretation>
                <emma:interpretation id="interp70" emma:lang="en-US" emma:confidence="0">
                  <emma:literal>nun</emma:literal>
                </emma:interpretation>
              </emma:one-of>
            </emma:emma>
          </inkml:annotationXML>
          <inkml:trace contextRef="#ctx0" brushRef="#br0" timeOffset="98214.6176">15223 10571 8901,'-1'-22'5160,"1"22"-258,0 9-258,0 10-2967,12 18-645,-1 1-387,4 6-258,-3 0 0,-1-3-387,-3-4 0,-3-9-129,-5-9 129,-4-7-258,-5-12 129,-1-9 258,2-11-258,0-9 129,6-8-129,2-9 129,7-3-129,9-2 0,3 9 129,4 7-129,3 8 129,0 13-129,-4 14 258,1 12 0,-7 17 129,-1 9 0,-3 5 0,1 6-258,-4 2 129,2-4-258,-1 0-129,-3-16-1032,7 1-3483,-4-11-258,4-4-258,0-14-129</inkml:trace>
          <inkml:trace contextRef="#ctx0" brushRef="#br0" timeOffset="98815.652">15793 10662 10191,'0'0'5160,"10"0"-516,16 0 129,6-7-4257,13-1-903,7 0-3870,3-1-258,0 0-387,-5-3-387</inkml:trace>
          <inkml:trace contextRef="#ctx0" brushRef="#br0" timeOffset="98447.6309">15957 10324 9030,'8'13'5289,"-5"19"-387,-3 9-129,1 18-3354,-1-6-774,6 10-129,-2 0 0,3 0-387,1-9-129,-3-12-516,4-2-387,-9-16-3612,5-5-258,-5-19-258,0 0-645</inkml:trace>
          <inkml:trace contextRef="#ctx0" brushRef="#br0" timeOffset="99226.6755">16435 10403 10062,'3'38'5418,"1"-10"-645,5 8 129,-5-7-3870,6 13-387,-6-1-258,1-5-129,-4-6-129,0-8-129,-1-5 0,0-17 0,0 0 0,0 0 0,3-18 129,6-7-129,3-11 0,8-10 0,5-4 0,5-2 129,2 6 0,2 5 129,0 9 0,-1 11 129,-4 18 0,-3 15 129,-7 17-129,-2 13 0,-4 3-129,-4 5 0,-1 2-129,-3-3-258,-2 6-903,-9-11-3870,0 0-516,-10-11-129,-4-1-387</inkml:trace>
        </inkml:traceGroup>
      </inkml:traceGroup>
    </inkml:traceGroup>
    <inkml:traceGroup>
      <inkml:annotationXML>
        <emma:emma xmlns:emma="http://www.w3.org/2003/04/emma" version="1.0">
          <emma:interpretation id="{93F80AC7-40A9-47C1-B014-7C7E6EFDE2EA}" emma:medium="tactile" emma:mode="ink">
            <msink:context xmlns:msink="http://schemas.microsoft.com/ink/2010/main" type="paragraph" rotatedBoundingBox="5698,12587 23213,10182 23437,11818 5923,142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2CE1132-F509-4717-A556-4AED689F19DD}" emma:medium="tactile" emma:mode="ink">
              <msink:context xmlns:msink="http://schemas.microsoft.com/ink/2010/main" type="line" rotatedBoundingBox="5698,12587 23213,10182 23437,11818 5923,14223"/>
            </emma:interpretation>
          </emma:emma>
        </inkml:annotationXML>
        <inkml:traceGroup>
          <inkml:annotationXML>
            <emma:emma xmlns:emma="http://www.w3.org/2003/04/emma" version="1.0">
              <emma:interpretation id="{49833CE5-20F7-4E3F-943F-34A1929709C4}" emma:medium="tactile" emma:mode="ink">
                <msink:context xmlns:msink="http://schemas.microsoft.com/ink/2010/main" type="inkWord" rotatedBoundingBox="5837,13595 6275,13535 6313,13815 5875,13875"/>
              </emma:interpretation>
              <emma:one-of disjunction-type="recognition" id="oneOf15">
                <emma:interpretation id="interp71" emma:lang="en-US" emma:confidence="1">
                  <emma:literal>=</emma:literal>
                </emma:interpretation>
                <emma:interpretation id="interp72" emma:lang="en-US" emma:confidence="0">
                  <emma:literal>I</emma:literal>
                </emma:interpretation>
                <emma:interpretation id="interp73" emma:lang="en-US" emma:confidence="0">
                  <emma:literal>E</emma:literal>
                </emma:interpretation>
                <emma:interpretation id="interp74" emma:lang="en-US" emma:confidence="0">
                  <emma:literal>£</emma:literal>
                </emma:interpretation>
                <emma:interpretation id="interp75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99859.7117">5844 13595 7224,'-3'29'5031,"3"-29"-129,7 19-129,5-21-2709,15 2-774,5-6-387,13-2-387,4-5-516,1-3-516,4 12-1032,-10-7-3225,-4 7 129,-13 4-516,-13 8-258</inkml:trace>
          <inkml:trace contextRef="#ctx0" brushRef="#br0" timeOffset="100002.7199">6015 13797 9933,'-46'42'4902,"42"-27"0,4-15-516,29 5-3225,5-10-645,11-16-1161,7 1-3741,5-5-258,3-6-387,-1-3-516</inkml:trace>
        </inkml:traceGroup>
        <inkml:traceGroup>
          <inkml:annotationXML>
            <emma:emma xmlns:emma="http://www.w3.org/2003/04/emma" version="1.0">
              <emma:interpretation id="{852A0880-CD50-4FA2-996A-0BAA7709727D}" emma:medium="tactile" emma:mode="ink">
                <msink:context xmlns:msink="http://schemas.microsoft.com/ink/2010/main" type="inkWord" rotatedBoundingBox="7156,12551 10195,12134 10364,13370 7326,13787"/>
              </emma:interpretation>
              <emma:one-of disjunction-type="recognition" id="oneOf16">
                <emma:interpretation id="interp76" emma:lang="en-US" emma:confidence="0">
                  <emma:literal>stoner)</emma:literal>
                </emma:interpretation>
                <emma:interpretation id="interp77" emma:lang="en-US" emma:confidence="0">
                  <emma:literal>stainer)</emma:literal>
                </emma:interpretation>
                <emma:interpretation id="interp78" emma:lang="en-US" emma:confidence="0">
                  <emma:literal>8+278)</emma:literal>
                </emma:interpretation>
                <emma:interpretation id="interp79" emma:lang="en-US" emma:confidence="0">
                  <emma:literal>saner)</emma:literal>
                </emma:interpretation>
                <emma:interpretation id="interp80" emma:lang="en-US" emma:confidence="0">
                  <emma:literal>8+478)</emma:literal>
                </emma:interpretation>
              </emma:one-of>
            </emma:emma>
          </inkml:annotationXML>
          <inkml:trace contextRef="#ctx0" brushRef="#br0" timeOffset="100842.7678">7672 12951 7482,'16'-40'4644,"-10"15"129,-6-3-516,0 4-2580,-14-9-645,0 9-129,-16 5-387,-3 8 0,-8 7 0,0 9 0,-3 13 0,6 12-129,7 8 0,11 7 0,13 4-129,9 7 0,19 1-129,8 2 0,9-1-129,2-3 0,0-2 0,-8-1 0,-6-7-129,-10-4 0,-14-3-129,-9-8-129,-14-3-258,-11-11 129,-7-4-129,-11-12 0,0 0 0,-1-15 129,6-6 387,10-8-129,15-6 516,15-3-129,15-5 129,20-6 0,17-1-129,12 4-129,10 4-387,-2-5-1032,6 11-2838,-6 1-387,-2 8-129,-6 2-516</inkml:trace>
          <inkml:trace contextRef="#ctx0" brushRef="#br0" timeOffset="101106.783">8176 12784 10062,'-24'3'5160,"24"-3"-387,6 0 0,14-15-3741,20 10-258,9-7-258,12 5-258,0 0 0,-1-3-387,0 5-387,-13 0-258,-6 10-1419,-23-5-2451,-18 0-387,0 0-129,-16 8-129</inkml:trace>
          <inkml:trace contextRef="#ctx0" brushRef="#br0" timeOffset="101270.7923">8391 12734 9159,'-41'19'5031,"33"5"0,5 10-387,4 14-2967,0 1-516,8 15-387,-3-2-258,1 3-258,1-5-387,-6-11-387,8 7-1419,-6-23-2838,0 1-129,-1-17-387,3-3-387</inkml:trace>
          <inkml:trace contextRef="#ctx0" brushRef="#br0" timeOffset="102117.8409">8778 12373 1677,'0'0'4257,"5"-14"258,-5 14-129,5-20-2064,5 18-258,-10-9-387,0 11-129,0 0-258,5 15-258,-11 5-129,-1 23-258,-8 11 0,1 23-129,-5 7-129,4 11 0,2 0-129,8 4 0,5-7-129,5-15-129,13-13 0,7-22-129,8-12-387,0-25-1161,10 2-3225,-5-15-129,3-10-516,-7-9-258</inkml:trace>
          <inkml:trace contextRef="#ctx0" brushRef="#br0" timeOffset="102477.8614">9074 12416 9933,'0'0'5289,"-5"10"-387,5 14-129,7 10-3612,0 3-774,4 6 0,-2-5-258,-1-4-129,-1-7 0,-3-7 0,-4-20 0,0 0 0,0 0-129,6-19 0,-1-11 0,2-4-258,5-2 129,-1-3 0,4 6 0,-2 6 0,2 8 129,-2 9 0,-2 10 258,-1 5 0,-4 15 0,5 6 0,-4 6 0,3 3-129,-2 0-258,0-7-903,3 1-3354,0-4-258,4-9-129,0-10-387</inkml:trace>
          <inkml:trace contextRef="#ctx0" brushRef="#br0" timeOffset="102697.874">9576 12414 8127,'4'-50'5289,"-9"40"0,-4 14-516,-13 14-2967,12 27-645,-8 9-129,6 21-516,0 9 0,3 11-258,0 6-387,-1 1 0,4-1-387,-4-18-387,10 0-2580,-3-28-1419,3-12-516,2-24-129,10-12 0</inkml:trace>
          <inkml:trace contextRef="#ctx0" brushRef="#br0" timeOffset="103081.8959">9776 12888 10707,'37'-84'5160,"-28"52"-258,-9 6 0,0 11-3999,-13 3-387,-2 12 0,-6 10-129,1 12 0,-1 9-129,5 5 0,5 5-129,6 7 129,5-1-129,7 4 0,8-4 0,3-3-129,0-7 0,-3-3 0,-2-5 0,-7-3 0,-4-7-129,-5-4 0,-9-5 0,-5-3 0,-2-6 129,1-1-129,0-11 129,8-13-129,3-7 0,7-7 129,8-4-129,8-5 0,6 0 129,4 3-129,6 2-387,-7 1-516,8 12-3741,-10-2-387,0 7-258,-6 0-387</inkml:trace>
          <inkml:trace contextRef="#ctx0" brushRef="#br0" timeOffset="103389.9135">10015 12351 6450,'20'-19'5547,"-9"16"-387,9 5-129,-1 4-2967,12 25-516,-5 5-258,9 20-387,-6 8-129,3 17-387,-8 6 0,-2 4-129,-9 2-129,-10 0 0,-5-7-258,-12-7 129,-8-8-129,-2-13-258,-2 0-1806,-3-24-2838,5-5-387,-4-15-258,8-7-387</inkml:trace>
        </inkml:traceGroup>
        <inkml:traceGroup>
          <inkml:annotationXML>
            <emma:emma xmlns:emma="http://www.w3.org/2003/04/emma" version="1.0">
              <emma:interpretation id="{6B0A12D5-93EC-4D93-9843-EA188F319571}" emma:medium="tactile" emma:mode="ink">
                <msink:context xmlns:msink="http://schemas.microsoft.com/ink/2010/main" type="inkWord" rotatedBoundingBox="10917,12494 13270,12080 13358,12579 11005,12992"/>
              </emma:interpretation>
              <emma:one-of disjunction-type="recognition" id="oneOf17">
                <emma:interpretation id="interp81" emma:lang="en-US" emma:confidence="0">
                  <emma:literal>+nt</emma:literal>
                </emma:interpretation>
                <emma:interpretation id="interp82" emma:lang="en-US" emma:confidence="0">
                  <emma:literal>+n+</emma:literal>
                </emma:interpretation>
                <emma:interpretation id="interp83" emma:lang="en-US" emma:confidence="0">
                  <emma:literal>int</emma:literal>
                </emma:interpretation>
                <emma:interpretation id="interp84" emma:lang="en-US" emma:confidence="0">
                  <emma:literal>ant</emma:literal>
                </emma:interpretation>
                <emma:interpretation id="interp85" emma:lang="en-US" emma:confidence="0">
                  <emma:literal>tat</emma:literal>
                </emma:interpretation>
              </emma:one-of>
            </emma:emma>
          </inkml:annotationXML>
          <inkml:trace contextRef="#ctx0" brushRef="#br0" timeOffset="106174.0729">12365 12284 8256,'26'-39'5160,"-13"41"129,-2 13-387,6 19-3225,-7-5-645,6 12-387,-5-2-258,-1 4-258,-4-6 0,-5-4-129,-1-9-258,-1-6-129,1-18 129,-13 4-129,13-4 0,-6-26 0,9-4-258,5-13-129,10-2 258,1-3 129,8 6 0,-2 3 129,-1 9 258,0 16 129,-6 11 387,-2 18 0,-9 14 387,1 14-258,-5 5 0,2 6-129,0 2-258,2-4-258,3-3-387,1-19-1290,11 1-3225,-2-14 0,5-7-387,0-10-258</inkml:trace>
          <inkml:trace contextRef="#ctx0" brushRef="#br0" timeOffset="106544.094">13010 12395 10062,'13'-23'5160,"5"22"-387,6-9-129,7 0-4257,5 1-774,3-4-3354,7 3-903,0-2-387,-1-2-258</inkml:trace>
          <inkml:trace contextRef="#ctx0" brushRef="#br0" timeOffset="106379.0846">13160 12109 9933,'27'20'5289,"-15"14"-387,-4 9 129,2 10-4386,1 0 0,2 1-387,-1 0-258,-3-12-387,2 7-2838,-8-19-1419,-3-6-516,-1-10-129,-9-10-516</inkml:trace>
          <inkml:trace contextRef="#ctx0" brushRef="#br0" timeOffset="104035.9506">10956 12712 4902,'17'14'5289,"-1"-7"-129,-1-2-387,12 3-2064,-8-11-903,17 3-645,-1-7-516,6 4 0,4-4-129,1 2-258,-3 0 0,-2 3-258,-3 2 0,-7-5-516,-5 5-645,-16-5-3741,1 2 0,-9-8-645,-2 11-258</inkml:trace>
          <inkml:trace contextRef="#ctx0" brushRef="#br0" timeOffset="104254.963">11222 12441 9030,'0'0'5547,"0"0"-387,1 8-129,8 22-3741,-6 4-387,5 12-129,-2 2-516,0 6 0,1 3-516,-4-8-387,9 2-4128,-10-14-258,2-2-387,-2-13-258</inkml:trace>
        </inkml:traceGroup>
        <inkml:traceGroup>
          <inkml:annotationXML>
            <emma:emma xmlns:emma="http://www.w3.org/2003/04/emma" version="1.0">
              <emma:interpretation id="{9472D7AF-F443-43F2-A329-2AD01C762EE2}" emma:medium="tactile" emma:mode="ink">
                <msink:context xmlns:msink="http://schemas.microsoft.com/ink/2010/main" type="inkWord" rotatedBoundingBox="14072,11922 15885,11791 15928,12397 14116,12527"/>
              </emma:interpretation>
              <emma:one-of disjunction-type="recognition" id="oneOf18">
                <emma:interpretation id="interp86" emma:lang="en-US" emma:confidence="1">
                  <emma:literal>nth</emma:literal>
                </emma:interpretation>
                <emma:interpretation id="interp87" emma:lang="en-US" emma:confidence="0">
                  <emma:literal>n the</emma:literal>
                </emma:interpretation>
                <emma:interpretation id="interp88" emma:lang="en-US" emma:confidence="0">
                  <emma:literal>n Th</emma:literal>
                </emma:interpretation>
                <emma:interpretation id="interp89" emma:lang="en-US" emma:confidence="0">
                  <emma:literal>n th</emma:literal>
                </emma:interpretation>
                <emma:interpretation id="interp90" emma:lang="en-US" emma:confidence="0">
                  <emma:literal>n +h</emma:literal>
                </emma:interpretation>
              </emma:one-of>
            </emma:emma>
          </inkml:annotationXML>
          <inkml:trace contextRef="#ctx0" brushRef="#br0" timeOffset="107198.1314">14090 12166 9804,'0'-16'5289,"8"16"-258,0 17 0,-4 3-3741,10 15-387,-6-1-258,1 6-258,-2-5-129,-2 2 0,-5-9-129,0-4 0,-2-8-129,2-16 129,-10 10-129,10-10-129,-4-17 0,4-5 0,10-6 0,4-7 0,3-1 0,5 0 0,2 1 0,0 5 0,1 6 129,-1 7 0,-3 11 0,-1 6 0,-3 7 129,-2 12 0,-2 3-129,-3 5 0,0 2 129,-2 3-129,1-3-258,-3-12-774,9 7-3870,-8-11 0,8-3-387,-2-9-387</inkml:trace>
          <inkml:trace contextRef="#ctx0" brushRef="#br0" timeOffset="107506.149">14831 12080 11094,'19'0'5547,"-11"0"-516,6 11 0,-4-9-3741,12 8-645,1-1-387,5 0 0,6-4-129,5 1-129,6-2 129,5-4-129,3 0 0,-2-2-129,0-2 0,-8-5-258,-2 7-774,-19-9-3741,-3 0-129,-15-8-387,-4 4-387</inkml:trace>
          <inkml:trace contextRef="#ctx0" brushRef="#br0" timeOffset="107695.1599">15207 11922 5676,'-20'11'5418,"14"11"-387,5 12-129,-2-2-1935,5 18-1548,-2-7-774,2 6-258,1-1-129,2-4-258,0-9-258,-2-15-903,10-1-3612,-3-11-129,4-3 0,0-5-774</inkml:trace>
          <inkml:trace contextRef="#ctx0" brushRef="#br0" timeOffset="107943.174">15607 11812 9030,'11'18'5289,"-8"13"-258,-3 6-258,4 20-2967,-4-4-903,3 7-258,0-2-258,0 3-258,0-8 0,-1-3-258,2-9 0,-4-12-645,6 1-1032,-6-16-3096,0-4-129,0-10-258,-10 0-645</inkml:trace>
          <inkml:trace contextRef="#ctx0" brushRef="#br0" timeOffset="108262.1923">15611 12196 4386,'2'-23'5031,"0"11"-258,-2 12 0,3-28-2322,9 26-903,-6-15-516,10 8 0,0-5-516,5 6 0,2-7-129,3 8-129,0 0 0,0 4 129,-1 3-129,-2 11 129,-6 5-129,1 6 0,-4 4 0,-1 8 0,-4-2 0,-3 4-258,-2 0 0,-3-2-258,-1-1-129,-4-16-1806,0 6-2967,-5-9 0,5-2-645,-4-9 129</inkml:trace>
        </inkml:traceGroup>
        <inkml:traceGroup>
          <inkml:annotationXML>
            <emma:emma xmlns:emma="http://www.w3.org/2003/04/emma" version="1.0">
              <emma:interpretation id="{2D9169F2-134A-474F-85AB-CA77207A9873}" emma:medium="tactile" emma:mode="ink">
                <msink:context xmlns:msink="http://schemas.microsoft.com/ink/2010/main" type="inkWord" rotatedBoundingBox="19892,10638 23213,10182 23437,11818 20116,12274"/>
              </emma:interpretation>
              <emma:one-of disjunction-type="recognition" id="oneOf19">
                <emma:interpretation id="interp91" emma:lang="en-US" emma:confidence="0">
                  <emma:literal>(2_:a)n</emma:literal>
                </emma:interpretation>
                <emma:interpretation id="interp92" emma:lang="en-US" emma:confidence="0">
                  <emma:literal>Rial In</emma:literal>
                </emma:interpretation>
                <emma:interpretation id="interp93" emma:lang="en-US" emma:confidence="0">
                  <emma:literal>(Rial In</emma:literal>
                </emma:interpretation>
                <emma:interpretation id="interp94" emma:lang="en-US" emma:confidence="0">
                  <emma:literal>(2i_a1)n</emma:literal>
                </emma:interpretation>
                <emma:interpretation id="interp95" emma:lang="en-US" emma:confidence="0">
                  <emma:literal>(2÷1 In</emma:literal>
                </emma:interpretation>
              </emma:one-of>
            </emma:emma>
          </inkml:annotationXML>
          <inkml:trace contextRef="#ctx0" brushRef="#br0" timeOffset="274929.7251">20536 11462 4902,'0'0'5289,"-15"-1"-258,5-2-258,-10-13-2193,15 4-903,-6-15-258,11-4-516,2-12-129,16-2-258,3-5-129,11 3 0,6 5-129,3 11-129,2 13 129,-2 18-258,-3 21 129,-10 23-129,-7 14 0,-12 12 0,-9 14 129,-14 7 0,-14 8-129,-7-5 129,-7-1 0,-2-12 0,2-11-129,4-11 129,10-18-129,10-16 0,18-25 0,0 0 0,23-9 129,12-15-129,8-5 0,2 0 0,6-3-129,-2 2-129,-2 7-129,-8-4-516,3 7-3999,-20-4 0,-3 3-516,-11-8-258</inkml:trace>
          <inkml:trace contextRef="#ctx0" brushRef="#br0" timeOffset="275169.7389">20974 10957 6837,'-1'-31'5160,"1"31"-129,-11 2-516,1 10-2709,9 19-774,-6-1-258,7 8-258,0-1-258,4-1-387,6 0-516,-4-16-2064,8-8-2064,-2-7 0,0-8-516,-1-15-129</inkml:trace>
          <inkml:trace contextRef="#ctx0" brushRef="#br0" timeOffset="275318.7474">21025 10696 8643,'-10'-36'5289,"10"36"-645,-7-15-129,7 15-4128,0 0-774,6 3-3870,0 12-387,4 6-129,-3 8-516</inkml:trace>
          <inkml:trace contextRef="#ctx0" brushRef="#br0" timeOffset="275486.757">21153 11125 8256,'18'32'5547,"-4"-20"-516,3-12-387,5 2-2709,4-4-1677,2-7-774,7 4-4128,-8-5-129,4 1-516,-4-9-387</inkml:trace>
          <inkml:trace contextRef="#ctx0" brushRef="#br0" timeOffset="278104.9067">21129 11335 1,'0'0'4256,"-12"-12"388,12 12-1161,-10-14-387,10 14-387,-8-8-516,8 8-258,0 0-387,0 0-129,0 0-387,0 0-258,2-12-129,13 7-129,4-4-258,7-1 0,6-3 0,8 1-129,2-2 0,2-1-129,-2 5 129,-4 1-129,-2 2 0,-9 0 0,-5 3 0,-7 1 0,-6 0 0,-9 3 0,0 0 0,0 0-129,0 0 129,-13 0 0,-3 0-129,-6 4 0,-9 6 0,-7 2 0,-5 5 129,-5 2-129,-2 3 0,-1-2 129,6 1 0,7-4 0,11-4 0,12-1 0,15-12 0,11 8 129,14-9-129,13-6 0,9-5 129,4-1-129,3-4 129,2 0-129,-5 1 129,-4-1 0,-6 3 0,-8 3 0,-8 2 0,-7 2-129,-4 2 129,-14 5-129,0 0 0,0 0 0,-8 0-129,-9 9 129,-5 0-129,-4 2-129,-4 3 0,-2 1-387,4 7-1032,-3-12-3483,15 1 0,7-11-258,9 0-516</inkml:trace>
          <inkml:trace contextRef="#ctx0" brushRef="#br0" timeOffset="278449.9265">21861 10894 8256,'14'-34'5547,"-14"16"-258,0 18-903,0-23-2580,0 23-258,0 0-645,0 7-258,0 14-258,0 12 0,-2 10-387,2 10 129,2 12 129,5 5-258,-1 4 0,2-6 0,0-3-129,-1-10 0,0-6-129,-3-11-129,2-7-645,-6-19-3612,0 0-516,0-12-387,0 0-387</inkml:trace>
          <inkml:trace contextRef="#ctx0" brushRef="#br0" timeOffset="278857.9498">20188 10839 6063,'-46'55'5289,"17"-2"-129,3 29-387,-5 6-2193,13 31-903,-1 4-645,19 18 0,11 1-645,20-1 129,18-18-516,18-19-129,21-14-1161,9-30-3483,19-24-258,4-29-129,10-19-516</inkml:trace>
          <inkml:trace contextRef="#ctx0" brushRef="#br0" timeOffset="279148.9665">22236 10317 11352,'31'13'5676,"-5"26"-516,15 20-258,6 8-4386,10 21-387,4 11 258,0 5-258,-8 4 0,-7-2-129,-13-6 129,-17-8 0,-14-8-387,-7-13 0,-13-4-258,-15-25-903,5-7-3612,-10-21-258,7-12-258,4-15-387</inkml:trace>
          <inkml:trace contextRef="#ctx0" brushRef="#br0" timeOffset="279500.9866">22837 10828 8514,'62'-9'5547,"-36"16"-516,-8 13-258,1 16-3354,-9-1-903,2 3-258,-7 4-258,-2-4 129,-2-5-129,0-8 0,-1-13 129,0-12-129,0 0 129,17-22 0,-4-8 0,6-10 0,2-5-129,6 0 129,0 4-258,-1 6 258,1 7-129,1 14 258,-3 9 129,-2 12-129,-6 17 258,0 8-258,-4 6 0,0 8 0,-1 3-129,-4 2-258,3 7-1032,-7-12-3999,5 1-129,-3-6-387,0-5-387</inkml:trace>
        </inkml:traceGroup>
      </inkml:traceGroup>
    </inkml:traceGroup>
    <inkml:traceGroup>
      <inkml:annotationXML>
        <emma:emma xmlns:emma="http://www.w3.org/2003/04/emma" version="1.0">
          <emma:interpretation id="{2A4B0534-5C4C-457B-9D5F-824D07AD1301}" emma:medium="tactile" emma:mode="ink">
            <msink:context xmlns:msink="http://schemas.microsoft.com/ink/2010/main" type="paragraph" rotatedBoundingBox="6135,14312 13778,13338 13973,14872 6330,158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A6F809B-5EE5-4ED4-AA2A-3E16CCF61BA6}" emma:medium="tactile" emma:mode="ink">
              <msink:context xmlns:msink="http://schemas.microsoft.com/ink/2010/main" type="inkBullet" rotatedBoundingBox="6278,15438 6633,15392 6653,15550 6298,15595"/>
            </emma:interpretation>
            <emma:one-of disjunction-type="recognition" id="oneOf20">
              <emma:interpretation id="interp96" emma:lang="en-US" emma:confidence="0">
                <emma:literal>-</emma:literal>
              </emma:interpretation>
            </emma:one-of>
          </emma:emma>
        </inkml:annotationXML>
        <inkml:trace contextRef="#ctx0" brushRef="#br0" timeOffset="121906.9727">6286 15497 6063,'0'0'5031,"5"-13"-258,6 4-129,9 9-2838,-2-14-645,12 8-258,-1-8 0,10 7-387,-5-4-258,3 3-129,-4 1-258,-2 1-129,-3 6-258,-13-7-903,3 7-2967,-18 0-387,0 0 0,-8 11-516</inkml:trace>
        <inkml:trace contextRef="#ctx0" brushRef="#br0" timeOffset="122135.9858">6317 15551 3354,'-10'16'4902,"10"-16"-258,7 5 0,7 2-2451,0-15-645,13 8 0,-4-9-645,9 5-258,-2-3-129,3 4-258,-3 3-516,-5-3-1161,3 3-2967,-10 2-129,0 5-645,-6-6 0</inkml:trace>
      </inkml:traceGroup>
      <inkml:traceGroup>
        <inkml:annotationXML>
          <emma:emma xmlns:emma="http://www.w3.org/2003/04/emma" version="1.0">
            <emma:interpretation id="{89B50CBD-6A3C-4801-97EE-0E5E2A33FF52}" emma:medium="tactile" emma:mode="ink">
              <msink:context xmlns:msink="http://schemas.microsoft.com/ink/2010/main" type="line" rotatedBoundingBox="7327,14160 13778,13338 13973,14872 7522,15694"/>
            </emma:interpretation>
          </emma:emma>
        </inkml:annotationXML>
        <inkml:traceGroup>
          <inkml:annotationXML>
            <emma:emma xmlns:emma="http://www.w3.org/2003/04/emma" version="1.0">
              <emma:interpretation id="{54B22C67-EE0F-4D0C-B617-7ECE56792AD3}" emma:medium="tactile" emma:mode="ink">
                <msink:context xmlns:msink="http://schemas.microsoft.com/ink/2010/main" type="inkWord" rotatedBoundingBox="7327,14160 8046,14069 8231,15515 7511,15606"/>
              </emma:interpretation>
              <emma:one-of disjunction-type="recognition" id="oneOf21">
                <emma:interpretation id="interp97" emma:lang="en-US" emma:confidence="0">
                  <emma:literal>in</emma:literal>
                </emma:interpretation>
                <emma:interpretation id="interp98" emma:lang="en-US" emma:confidence="0">
                  <emma:literal>is</emma:literal>
                </emma:interpretation>
                <emma:interpretation id="interp99" emma:lang="en-US" emma:confidence="0">
                  <emma:literal>"2;</emma:literal>
                </emma:interpretation>
                <emma:interpretation id="interp100" emma:lang="en-US" emma:confidence="0">
                  <emma:literal>i</emma:literal>
                </emma:interpretation>
                <emma:interpretation id="interp101" emma:lang="en-US" emma:confidence="0">
                  <emma:literal>I;</emma:literal>
                </emma:interpretation>
              </emma:one-of>
            </emma:emma>
          </inkml:annotationXML>
          <inkml:trace contextRef="#ctx0" brushRef="#br0" timeOffset="120954.9183">7578 14142 10707,'10'-5'5031,"3"-6"-387,-13 11-129,0 0-3999,0 0-258,0 0-258,0 0-774,0 0-3483,0 8-258,0-8-258,2 20-516</inkml:trace>
          <inkml:trace contextRef="#ctx0" brushRef="#br0" timeOffset="121107.927">7612 14570 3354,'-1'31'4128,"1"-31"-129,0 11-1290,0-11-3999,0 0-1806,7 4-774,-7-4-129</inkml:trace>
          <inkml:trace contextRef="#ctx0" brushRef="#br0" timeOffset="121271.9364">7597 14879 6063,'-7'54'4773,"2"-39"-258,5-4 0,5 2-3225,-5-13-258,9 7-516,-9-7-1032,10 8-3483,-10-8 129,12 1-516,-12-1-774</inkml:trace>
          <inkml:trace contextRef="#ctx0" brushRef="#br0" timeOffset="126662.2447">7473 15145 7740,'-12'-4'5031,"12"4"-258,0 0-258,0 0-2838,-12-26-387,13 15-258,1-17-129,7 1-258,6-7-129,5 1 0,5 1-129,6 6-129,4 11 0,3 7-129,-2 11 0,-1 17 0,-9 14-129,-5 9 129,-7 13-258,-9 3 129,-8 8-129,-11 0-129,-9 0 129,-6-1-129,-4-5 129,-4-8 0,4-11 0,4-10 0,7-10 129,4-10 129,18-12-129,0 0 129,6 0-129,13-10 0,6 1 129,5 0-129,2 2 129,3 0-129,0 3 0,-1-4 0,1 4-387,-8-13-1161,2 11-3354,-8-8 0,0-2-516,-4-12-258</inkml:trace>
          <inkml:trace contextRef="#ctx0" brushRef="#br0" timeOffset="126992.2636">8009 14661 9159,'0'0'5160,"0"0"-387,0 0 0,0 0-3096,6 24-645,-6-5-258,3 10-258,0 0 0,2 6-258,0-3 129,1-2-387,0-2 0,2-7 0,0-6-129,2-8-129,4-4-387,-3-15-1806,4 3-2580,-3-13 129,2-1-516,-5-12-387</inkml:trace>
          <inkml:trace contextRef="#ctx0" brushRef="#br0" timeOffset="127151.2727">8062 14379 9933,'-7'-14'4773,"3"-1"-258,4 15-387,0 0-4257,0 0-3612,0 0-516,4 12-516,4-2-387</inkml:trace>
        </inkml:traceGroup>
        <inkml:traceGroup>
          <inkml:annotationXML>
            <emma:emma xmlns:emma="http://www.w3.org/2003/04/emma" version="1.0">
              <emma:interpretation id="{C396B9EF-B336-4433-B972-2624DD8831B7}" emma:medium="tactile" emma:mode="ink">
                <msink:context xmlns:msink="http://schemas.microsoft.com/ink/2010/main" type="inkWord" rotatedBoundingBox="8633,14257 12129,13812 12292,15086 8796,15532"/>
              </emma:interpretation>
              <emma:one-of disjunction-type="recognition" id="oneOf22">
                <emma:interpretation id="interp102" emma:lang="en-US" emma:confidence="0">
                  <emma:literal>Init</emma:literal>
                </emma:interpretation>
                <emma:interpretation id="interp103" emma:lang="en-US" emma:confidence="0">
                  <emma:literal>tanist</emma:literal>
                </emma:interpretation>
                <emma:interpretation id="interp104" emma:lang="en-US" emma:confidence="0">
                  <emma:literal>Tanist</emma:literal>
                </emma:interpretation>
                <emma:interpretation id="interp105" emma:lang="en-US" emma:confidence="0">
                  <emma:literal>tanists</emma:literal>
                </emma:interpretation>
                <emma:interpretation id="interp106" emma:lang="en-US" emma:confidence="0">
                  <emma:literal>Tanists</emma:literal>
                </emma:interpretation>
              </emma:one-of>
            </emma:emma>
          </inkml:annotationXML>
          <inkml:trace contextRef="#ctx0" brushRef="#br0" timeOffset="128322.3397">9666 14133 6063,'11'-8'5289,"-11"8"-387,-11 1-258,-11 6-2967,6 18-387,-11 2-387,2 22-387,-3 9-129,1 14 0,0 10 0,3 11-129,5 6-129,2 5 0,5-3 0,6-2 0,4-10 0,6-11-129,9-12 0,8-13 129,5-14-129,3-7-129,3-13 0,-2-12-258,5 4-1161,-10-14-3483,1-3 258,-8-8-645,-3-1-387</inkml:trace>
          <inkml:trace contextRef="#ctx0" brushRef="#br0" timeOffset="128946.3754">9786 14318 7482,'8'-18'5031,"3"18"-129,-4 15-258,-2 0-3612,6 14-387,-1 3-129,2 6 0,-3-1-387,0-3-129,-3-2 0,-4-9-129,-2-8 129,0-15 0,-10 8 0,10-8 0,-14-24 0,10-5 0,4-11 129,0-3-258,9-2 258,4-2-129,6 4 0,1 6 0,5 8 129,-2 14-129,0 13 129,0 3 0,-3 17-129,-1 9 129,-5 11-129,-1 4 129,-5 5-129,0 2 0,-3-5 0,-2 0-129,2-6-129,-5-13-903,3 1-3483,-3-11-258,3-3-258,-3-12-258</inkml:trace>
          <inkml:trace contextRef="#ctx0" brushRef="#br0" timeOffset="129350.3985">10458 14080 4902,'0'-11'5289,"-6"11"-129,6 0-387,-9 0-2451,9 15-903,0-15-387,-5 31-258,-2-7-387,4 12 0,-6 6-129,-2 14 0,-5 11-258,-8 10 258,-7 10-129,-6 5-129,1 2 129,0-6-129,2-4 0,4-10-129,5-14 0,7-14-387,11-5-516,-3-29-2451,10 2-1419,0-14-258,0 0-258,0 0-387</inkml:trace>
          <inkml:trace contextRef="#ctx0" brushRef="#br0" timeOffset="130386.4577">10471 14972 5289,'-13'7'5160,"1"-21"-129,10-10-1290,10 12-1677,-4-18-258,14 11-516,-2-10-129,12 11-387,-3 0-258,6 5-258,-5 8 129,-1 5-258,-3 7 0,-4 11 0,-7 6 0,-6 5-129,-5 8 0,-5 4 0,-10 4 0,-3 3 0,-5-1-129,-4-4 129,1-2-129,-1-2 0,6-8 0,5-4 129,5-10 0,6-4 0,5-13 0,7 9 129,6-9-129,4-1 0,4-3 129,3-4-258,2-1 129,-2 2-129,2 2-129,-5-12-1161,8 9-3483,-8-5-129,1 1-387,-2-9-387</inkml:trace>
          <inkml:trace contextRef="#ctx0" brushRef="#br0" timeOffset="130678.4744">10895 14636 4386,'0'0'5547,"0"0"-387,0 17-516,0 5-2193,-2-6-1548,4 11-129,-2-8-387,3 6-258,1-4 129,2-3-258,0-3-258,-6-15 0,19 19-774,-19-19-2967,13-2-774,-3-9-258,2-4-387</inkml:trace>
          <inkml:trace contextRef="#ctx0" brushRef="#br0" timeOffset="130873.4856">10913 14418 5934,'-10'-10'4902,"10"10"-387,-5 6-1032,0 12-7095,5-18-645,2 15-645,-2-15 258</inkml:trace>
          <inkml:trace contextRef="#ctx0" brushRef="#br0" timeOffset="131386.5149">11197 14113 4128,'11'5'5289,"4"14"-129,-3-2-258,-2-5-2967,16 24-258,-7-5-516,10 15-258,-6 4-387,2 7-129,-5 4 0,-1 4-258,-8 0 0,-7 0 0,-4-2 0,-6 0-129,-8-2 129,-5-6-258,-4-1 0,-1-6-129,-2-2 0,-4-9-258,6 2-645,-7-15-3096,10-1-645,4-8-387,7-8-258</inkml:trace>
          <inkml:trace contextRef="#ctx0" brushRef="#br0" timeOffset="127614.2992">8690 14691 10836,'0'0'5160,"1"14"-516,15-14 258,15 6-3741,5-6-516,15 0-129,9-3-258,3-1 0,0-4-129,-5 3-129,-4 1 0,-8-4-129,-10 6-258,-15-5-258,-8 7-1548,-13 0-2838,-7-1 258,-11-6-645,-3 7-258</inkml:trace>
          <inkml:trace contextRef="#ctx0" brushRef="#br0" timeOffset="127810.3104">9012 14626 9417,'-10'0'5160,"10"0"-129,-8 31 0,-1-6-3999,8 16-129,-3 6-387,4 12-129,-1 2-129,1 3-387,1 2-129,3-10-387,6 1-645,-9-18-3483,7-4-129,-4-14-129,2-7-645</inkml:trace>
          <inkml:trace contextRef="#ctx0" brushRef="#br0" timeOffset="131771.5369">11806 14533 7353,'11'0'5418,"0"-1"-258,3-5-129,12 6-3741,-3-5-258,10 2-258,-2-3-387,7 3 0,-3-4-258,0 2 0,-1 3 0,-4-3-129,-5 0 0,-5 3-129,-2-1-129,-8-7-774,3 6-3870,-13 4-258,0 0-258,-2-17-516</inkml:trace>
          <inkml:trace contextRef="#ctx0" brushRef="#br0" timeOffset="132063.5537">11986 14261 6450,'0'0'5547,"0"0"-387,7 12-258,-7 2-3483,7 19-258,-4 1-387,4 7-387,-4 1-129,1 4 0,0 0-129,-1-5-258,1-3 129,-4-9-387,3 3-516,-4-12-3612,1-4-387,0-4-387,0-12-645</inkml:trace>
        </inkml:traceGroup>
        <inkml:traceGroup>
          <inkml:annotationXML>
            <emma:emma xmlns:emma="http://www.w3.org/2003/04/emma" version="1.0">
              <emma:interpretation id="{AD5B0E4D-B7FC-4201-B286-38ABB6421B18}" emma:medium="tactile" emma:mode="ink">
                <msink:context xmlns:msink="http://schemas.microsoft.com/ink/2010/main" type="inkWord" rotatedBoundingBox="12838,13805 13821,13680 13957,14749 12974,14874"/>
              </emma:interpretation>
              <emma:one-of disjunction-type="recognition" id="oneOf23">
                <emma:interpretation id="interp107" emma:lang="en-US" emma:confidence="1">
                  <emma:literal>in</emma:literal>
                </emma:interpretation>
                <emma:interpretation id="interp108" emma:lang="en-US" emma:confidence="0">
                  <emma:literal>v:n</emma:literal>
                </emma:interpretation>
                <emma:interpretation id="interp109" emma:lang="en-US" emma:confidence="0">
                  <emma:literal>i.n</emma:literal>
                </emma:interpretation>
                <emma:interpretation id="interp110" emma:lang="en-US" emma:confidence="0">
                  <emma:literal>u:n</emma:literal>
                </emma:interpretation>
                <emma:interpretation id="interp111" emma:lang="en-US" emma:confidence="0">
                  <emma:literal>ion</emma:literal>
                </emma:interpretation>
              </emma:one-of>
            </emma:emma>
          </inkml:annotationXML>
          <inkml:trace contextRef="#ctx0" brushRef="#br1" timeOffset="5.21231E7">12952 14306 774,'0'-17'4128,"0"17"258,0-18-387,0 18-1290,0 0-774,0 0-516,0 0-387,0 0-387,0 0-129,-6 20 129,4-5-387,2 6 0,-4 3-258,4 5 129,0 5 0,0 4-129,0 4 0,0-3 0,0-3 0,0 0-129,4-8 129,1-1 0,3-8-129,-8-19 129,20 15 0,-4-13 0,1-2-129,3-9 129,0-3-129,0-9-129,8 6-387,-11-15-774,7 10-2838,-8-5-258,0 0-129,-6 2-258</inkml:trace>
          <inkml:trace contextRef="#ctx0" brushRef="#br1" timeOffset="5.21233E7">13003 13902 5934,'-7'-46'5031,"4"24"-258,0 3-516,3 19-2709,-13-27-903,13 27-387,0 0-774,0 0-1806,0 0-1935,-2 27-387,2-4-387,2 8 0</inkml:trace>
          <inkml:trace contextRef="#ctx0" brushRef="#br1" timeOffset="5.21237E7">13311 14519 3870,'0'0'4644,"0"0"-258,0 0-129,0 0-2838,0 0-645,0 0-387,0 0-645,0 0-2064,1 16-1677,-1-16-516,0 0 0</inkml:trace>
          <inkml:trace contextRef="#ctx0" brushRef="#br1" timeOffset="5.21245E7">13501 14207 903,'-6'-15'4644,"6"15"-129,0 0 0,0 0-1806,0 0-774,0 12-774,0-12-387,0 37-387,0-8 0,5 6-258,-2 4-129,1 1 0,0-3 0,-1 1 0,-2-4 0,-1-5 0,2-6 0,-2-5 0,0-18 0,0 18-129,0-18 258,0 0-258,0-23 129,0-2 0,1-3 129,6-9-258,5 1 258,5-1-129,3 0 129,6 0-129,1 3 129,2 4 0,1 5 0,0 7 0,-3 4 0,-1 4 129,-6 10-258,0 4 129,-5 12 0,-2 11 0,-4 4 0,1 9 0,-1 6-129,1 8 129,0-7-129,0 6 129,0-5-129,0-6 0,1-2 0,-5-9-129,2-4-129,-8-27-387,15 37-1677,-15-37-2193,3 16-258,-3-16-258,0 0 129</inkml:trace>
        </inkml:traceGroup>
      </inkml:traceGroup>
    </inkml:traceGroup>
    <inkml:traceGroup>
      <inkml:annotationXML>
        <emma:emma xmlns:emma="http://www.w3.org/2003/04/emma" version="1.0">
          <emma:interpretation id="{8059D7DC-DFF8-4ED1-9621-24A898D24E0A}" emma:medium="tactile" emma:mode="ink">
            <msink:context xmlns:msink="http://schemas.microsoft.com/ink/2010/main" type="paragraph" rotatedBoundingBox="6603,16019 16408,15188 16578,17189 6773,180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B061A6F-B30C-41C6-ADFD-CE4E245F5115}" emma:medium="tactile" emma:mode="ink">
              <msink:context xmlns:msink="http://schemas.microsoft.com/ink/2010/main" type="line" rotatedBoundingBox="6603,16019 16408,15188 16578,17189 6773,18020"/>
            </emma:interpretation>
          </emma:emma>
        </inkml:annotationXML>
        <inkml:traceGroup>
          <inkml:annotationXML>
            <emma:emma xmlns:emma="http://www.w3.org/2003/04/emma" version="1.0">
              <emma:interpretation id="{789B18B1-4E7E-48D6-84D5-B9721366487C}" emma:medium="tactile" emma:mode="ink">
                <msink:context xmlns:msink="http://schemas.microsoft.com/ink/2010/main" type="inkWord" rotatedBoundingBox="6686,16995 6962,16972 6988,17281 6712,17305"/>
              </emma:interpretation>
              <emma:one-of disjunction-type="recognition" id="oneOf24">
                <emma:interpretation id="interp112" emma:lang="en-US" emma:confidence="1">
                  <emma:literal>=</emma:literal>
                </emma:interpretation>
                <emma:interpretation id="interp113" emma:lang="en-US" emma:confidence="0">
                  <emma:literal>}</emma:literal>
                </emma:interpretation>
                <emma:interpretation id="interp114" emma:lang="en-US" emma:confidence="0">
                  <emma:literal>¥</emma:literal>
                </emma:interpretation>
                <emma:interpretation id="interp115" emma:lang="en-US" emma:confidence="0">
                  <emma:literal>--</emma:literal>
                </emma:interpretation>
                <emma:interpretation id="interp116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249413.2657">6709 17058 2580,'-8'0'4128,"8"0"0,0 0-1677,0 0-516,-10-6-645,10 6-258,0 0-129,0 0-129,0 0 129,13 3-258,-3-3 129,6 3 0,0-7 0,8 0-129,-1-9 0,4 2-129,-2 1-258,2-2 0,-4 0-129,-2 7 0,-4-2-129,-4 2 0,-5 3-129,-8 2-258,9 6-903,-14-1-3225,5-5-258,-17 6-387,8 3-258</inkml:trace>
          <inkml:trace contextRef="#ctx0" brushRef="#br0" timeOffset="249723.2834">6714 17293 2967,'18'8'4644,"-2"-7"129,-3-4-645,13-3-1935,-11-11-645,13 4-387,-7 2-516,5 3-129,-5 0-258,-1 8-258,-2 0 0,-3 0-129,-4 1-258,-6 10-1032,-5-11-2709,7 13-774,-7-13 258,0 0-387</inkml:trace>
        </inkml:traceGroup>
        <inkml:traceGroup>
          <inkml:annotationXML>
            <emma:emma xmlns:emma="http://www.w3.org/2003/04/emma" version="1.0">
              <emma:interpretation id="{8B33C06B-CAC9-49FF-A1E0-1EA352C3E1A5}" emma:medium="tactile" emma:mode="ink">
                <msink:context xmlns:msink="http://schemas.microsoft.com/ink/2010/main" type="inkWord" rotatedBoundingBox="7569,16063 9996,15857 10155,17734 7728,17939"/>
              </emma:interpretation>
              <emma:one-of disjunction-type="recognition" id="oneOf25">
                <emma:interpretation id="interp117" emma:lang="en-US" emma:confidence="0">
                  <emma:literal>2032°.</emma:literal>
                </emma:interpretation>
                <emma:interpretation id="interp118" emma:lang="en-US" emma:confidence="0">
                  <emma:literal>21032°.</emma:literal>
                </emma:interpretation>
                <emma:interpretation id="interp119" emma:lang="en-US" emma:confidence="0">
                  <emma:literal>2103?</emma:literal>
                </emma:interpretation>
                <emma:interpretation id="interp120" emma:lang="en-US" emma:confidence="0">
                  <emma:literal>21022°.</emma:literal>
                </emma:interpretation>
                <emma:interpretation id="interp121" emma:lang="en-US" emma:confidence="0">
                  <emma:literal>210327°.</emma:literal>
                </emma:interpretation>
              </emma:one-of>
            </emma:emma>
          </inkml:annotationXML>
          <inkml:trace contextRef="#ctx0" brushRef="#br0" timeOffset="252501.4423">7795 16959 645,'0'0'3999,"0"0"258,5-11-258,-5 11-2193,6-33 129,3 16-516,-9-15-129,9 2-258,-8-12-129,10 6 0,-2-9-387,6 6 0,1 1 129,8 7-258,-2 9 129,5 19-258,-1 4 0,0 23 0,-3 17-129,-3 12 129,-6 14-387,-6 14 258,-8 10-258,-3 7 129,-15 20-129,-9 1-129,-8-8 129,-6-5-129,-5 10 129,-1-28 0,2-13 129,7-11-387,38-64 387,-43 41 0,43-41 258,20 2-129,15-29 0,15 19-387,9-14 258,6 3 258,1 7-129,-1 5 129,-9 7-129,-10 0-129,-46 0 0,60 9 387,-60-9-387,0 0-387,18 56-258,-18-56-2193,0 0-2064,-28 51-258,28-51-774,-16-19 645</inkml:trace>
          <inkml:trace contextRef="#ctx0" brushRef="#br0" timeOffset="254677.5668">8352 16046 1032,'-3'-19'4644,"3"19"0,-3-15-129,2 1-1806,1 14-774,0 0-516,5 14 0,-4 14-645,5 13 129,-4 5-516,3 9 0,-2 4-129,0 4-129,-2-4-129,-1-1 0,1-7-129,-1-17-258,1 0-258,-1-18-645,6 11-2580,-6-27-774,0 0-387,8-4-129</inkml:trace>
          <inkml:trace contextRef="#ctx0" brushRef="#br0" timeOffset="255033.5871">8494 16298 4644,'0'0'4773,"7"15"-258,-4 5-1161,-3 0-1677,10 18-774,-4-14 0,7 5-645,-1-6 258,3-5-516,0-6 129,3-7-129,-1-5 0,-2-3 0,0-11 258,-4-4-129,-1-5-258,-4-2 258,-2-4-516,-3 2 645,-1 1-516,-5-8 516,-4 14-516,-3 3 258,-1 6 0,-1 8 0,-1 3 0,1 2-129,3 6-258,1 8-258,10-1-1161,0-15-2451,7 16-129,12-10-516,7-4 516</inkml:trace>
          <inkml:trace contextRef="#ctx0" brushRef="#br0" timeOffset="255525.6153">8849 16307 4902,'56'-10'4515,"-39"8"258,-7-10-1419,-1 12-1161,-9 0-645,-8-9-516,-4 4-387,1 5-258,-2-3 0,2 3-129,-1 3-129,4 0 129,8-3-258,-8 11 258,8-11-129,0 12-129,0-12 0,11 8 129,-2-7-129,0-1 0,0 0 0,0 0 0,0-4 0,-1 2 129,-8 2-129,13 0 0,-13 0 0,10 14-129,-4 5 129,-1 3-129,0 5 258,0 9-387,2 1 387,0 4-258,-2 2 129,-2-2 129,-1-2-258,-2 0 129,0-5 0,-3-10 0,-4-1 0,-1-10-258,-3-6 258,-4-6 258,2-1-258,1-13 129,-3-6-129,3-3-129,1-5 129,-2 0-258,6 1 129,0 2-129,2 3-258,-1-1-516,6 22-2064,0 0-1419,0-10-387,0 10-258,6-5 388</inkml:trace>
          <inkml:trace contextRef="#ctx0" brushRef="#br0" timeOffset="256789.6876">9261 16104 3870,'0'-18'5031,"0"18"-387,0 0 0,5-13-2838,5 25-516,-5 5-129,5 12-516,-1-3-258,0 6-129,-1-1-129,0-2 0,-4-6-129,-2-2 0,-2-21 0,7 11 0,-7-11 0,5-13-129,0-7 129,0-5-129,3-7 258,1-1-258,3-3 258,1 3-258,1 2 387,4 8-129,-2 9 0,4 8 258,-7 6-129,3 7-129,-4 9 129,2 14-129,-4 2 0,1 6 129,-2-1-258,-1 0 0,0-1 0,-1-5-129,3 5-774,-10-16-3483,4 1-516,-3-8-387,0 1-258</inkml:trace>
          <inkml:trace contextRef="#ctx0" brushRef="#br0" timeOffset="257353.7198">9206 16675 3999,'-6'-17'5031,"6"7"-258,0-7-387,10 13-2322,-7-21-387,9 24-645,-4-11-258,4 13-129,-3 8-129,0 7-129,-3 7-258,-3 9 129,-3 4-258,-2 3 129,-5 1-129,-2-5 0,-1 4 0,-2-4 0,1-5 0,3-8 0,1-3 0,7-19 129,-2 17 0,2-17 0,7 0 129,3-7-129,2-1 0,5 4 129,0-5-129,3 4 0,-3 3 0,3 1 0,-4 1-129,-1 1 0,-3 1-129,-3 2-129,-2 6-387,-7-10-1677,0 0-2451,0 0-387,0 12-516,0-12-258</inkml:trace>
          <inkml:trace contextRef="#ctx0" brushRef="#br0" timeOffset="258474.784">10059 17217 8256,'8'7'5289,"-8"-7"0,0 0-516,11-6-3483,-11 6-774,0 0-129,0 0-387,0 0-645,9 0-1677,-9 0-2709,7 2 129,-7-2-774,17-8-129</inkml:trace>
        </inkml:traceGroup>
        <inkml:traceGroup>
          <inkml:annotationXML>
            <emma:emma xmlns:emma="http://www.w3.org/2003/04/emma" version="1.0">
              <emma:interpretation id="{466A6129-C0F9-4EEB-BC0A-F47552086AA6}" emma:medium="tactile" emma:mode="ink">
                <msink:context xmlns:msink="http://schemas.microsoft.com/ink/2010/main" type="inkWord" rotatedBoundingBox="10475,16084 12042,15951 12133,17023 10566,17156"/>
              </emma:interpretation>
              <emma:one-of disjunction-type="recognition" id="oneOf26">
                <emma:interpretation id="interp122" emma:lang="en-US" emma:confidence="1">
                  <emma:literal>Thi)</emma:literal>
                </emma:interpretation>
                <emma:interpretation id="interp123" emma:lang="en-US" emma:confidence="0">
                  <emma:literal>+4)</emma:literal>
                </emma:interpretation>
                <emma:interpretation id="interp124" emma:lang="en-US" emma:confidence="0">
                  <emma:literal>Th.)</emma:literal>
                </emma:interpretation>
                <emma:interpretation id="interp125" emma:lang="en-US" emma:confidence="0">
                  <emma:literal>Tan)</emma:literal>
                </emma:interpretation>
                <emma:interpretation id="interp126" emma:lang="en-US" emma:confidence="0">
                  <emma:literal>+41)</emma:literal>
                </emma:interpretation>
              </emma:one-of>
            </emma:emma>
          </inkml:annotationXML>
          <inkml:trace contextRef="#ctx0" brushRef="#br0" timeOffset="258794.8023">10507 16380 5805,'-7'-10'5547,"14"3"-129,10 7-516,8-7-2709,10 7-1290,8-3-258,9 1-258,1 1-258,1 1-129,-1 0-129,-8 0-129,-5 4-516,-15-4-2451,-10 4-1548,-15-4-645,1 12-258,-8-9 129</inkml:trace>
          <inkml:trace contextRef="#ctx0" brushRef="#br0" timeOffset="259013.8148">10789 16332 3870,'-12'-6'5547,"4"1"129,8 5-645,0 20-1677,0 0-1935,6 18-903,-2 6 129,5 15-387,-3 9 0,2 6-387,-2 1 0,0 0 129,1-1-387,-6-12 0,8-4-1032,-11-15-3354,2-12-387,2-14-516,-2-17-129</inkml:trace>
          <inkml:trace contextRef="#ctx0" brushRef="#br0" timeOffset="259341.8336">11304 16062 6321,'20'-43'5160,"-20"43"0,-10-4-516,-13 4-3483,8 34-387,-12 2-258,3 18-129,-3 4 258,6 17-387,1 11 129,5 11-258,5 2 0,6-7 0,7-7 0,10-8-129,9-8 0,7-17 0,7-16-129,4-14 129,3-14-387,-5-9-258,9 1-1290,-14-21-2967,3-1-258,-8-7-387,-3-5-516</inkml:trace>
          <inkml:trace contextRef="#ctx0" brushRef="#br0" timeOffset="259562.8462">11647 16361 4128,'0'0'5289,"0"0"387,0 6-645,0-6-2064,9 37-2193,-4-8 0,4 6-516,-3 3 0,3 1-258,-1 2-258,-4-7-774,9 8-2322,-8-20-1419,-5-22-645,0 0-258</inkml:trace>
          <inkml:trace contextRef="#ctx0" brushRef="#br0" timeOffset="259869.8638">11738 16015 6966,'35'7'5547,"-6"11"-258,4 12-258,10 15-3741,-7-2-129,9 14-516,-6-2-129,-2 13-258,-10 1 0,-6 3-258,-11-4 0,-6 0-258,-4 0 258,-10-3 0,-5-2-129,-5-13-129,2 1-129,-6-12-258,8 0-1290,-8-17-2967,7-1-516,1-14-258,6-7-258</inkml:trace>
        </inkml:traceGroup>
        <inkml:traceGroup>
          <inkml:annotationXML>
            <emma:emma xmlns:emma="http://www.w3.org/2003/04/emma" version="1.0">
              <emma:interpretation id="{160483F7-F80A-4515-898F-D8601BB70FCF}" emma:medium="tactile" emma:mode="ink">
                <msink:context xmlns:msink="http://schemas.microsoft.com/ink/2010/main" type="inkWord" rotatedBoundingBox="13909,15400 16408,15188 16534,16676 14035,16888"/>
              </emma:interpretation>
              <emma:one-of disjunction-type="recognition" id="oneOf27">
                <emma:interpretation id="interp127" emma:lang="en-US" emma:confidence="0">
                  <emma:literal>+nlo924</emma:literal>
                </emma:interpretation>
                <emma:interpretation id="interp128" emma:lang="en-US" emma:confidence="0">
                  <emma:literal>trilogy</emma:literal>
                </emma:interpretation>
                <emma:interpretation id="interp129" emma:lang="en-US" emma:confidence="0">
                  <emma:literal>trilogy,"</emma:literal>
                </emma:interpretation>
                <emma:interpretation id="interp130" emma:lang="en-US" emma:confidence="0">
                  <emma:literal>+nlo9z4</emma:literal>
                </emma:interpretation>
                <emma:interpretation id="interp131" emma:lang="en-US" emma:confidence="0">
                  <emma:literal>trilogy"</emma:literal>
                </emma:interpretation>
              </emma:one-of>
            </emma:emma>
          </inkml:annotationXML>
          <inkml:trace contextRef="#ctx0" brushRef="#br1" timeOffset="5.21609E7">13958 15971 129,'0'0'4128,"0"0"129,0 0-903,2-17-903,-2 17-258,0 0-774,0 0-387,0 0-258,6 14-129,-6-14-258,12 36 0,-2-6-129,4 10-129,5 10 0,1 8-129,-2 0 258,2 3-258,-3-5 0,1-10-258,-7-5 258,-1-7 0,-7-14 0,-3-20 0,4 15 0,-4-15 0,0-9 0,-6-11 0,-1-7 0,3-6 0,0-11 0,4-3 258,3-8-258,9-4 129,8 0-129,6-2 0,4 1 0,5 9 0,-5 9 129,0 10-129,-3 16 0,0 12 0,-8 8 129,-2 23 0,-4 8-129,-3 10 129,1 5-129,-4 4 0,-1-1 0,-2 3 0,1-8 0,-4-4-129,2-8 129,-3-3-387,4-4-258,-4-29-387,9 39-1677,-9-39-1677,0 0-516,0 0-129</inkml:trace>
          <inkml:trace contextRef="#ctx0" brushRef="#br0" timeOffset="281518.1019">14567 15374 5805,'9'2'5160,"-9"-2"-774,0 0-516,0 0-6192,10-2-2193,-10 2 129,0 0-645</inkml:trace>
          <inkml:trace contextRef="#ctx0" brushRef="#br1" timeOffset="5.21615E7">14876 15338 3999,'6'-19'4257,"-6"19"-645,0 0-1032,-14 0-258,14 16-903,0-16-129,-13 40-516,4-9-258,9 19 0,0 4-387,9 17 387,-1 8-516,2 10 129,0-1 0,-1 3-129,-3-7 0,-2-5 0,-1-8 0,-3-14-129,0-13 129,0-12-129,0-5-258,0-27-258,-2 32-387,2-32-1935,-15 0-1419,15 0-387,-2-14-258</inkml:trace>
          <inkml:trace contextRef="#ctx0" brushRef="#br1" timeOffset="5.21619E7">15075 15985 1935,'16'-3'4773,"-16"3"-387,10 17 0,-7-1-2322,8 18-1032,-9-8-387,10 18 0,-3-10-258,7 6-258,1-11 129,4-4-129,5-8-129,4-5 129,2-12-129,1 0 129,-3-15-129,0-6 129,-3-3-129,-3-5 0,-12-1 129,-4-3-129,-8-2 129,-4-3 0,-15-2 0,-4 4 129,-5 3-129,-5 9-129,-1 3 129,-2 5-129,1 12 0,5 4-129,6 13-387,-2 2-129,13 17-774,-7-11-2322,12 2-774,8 1-387,0-4 0</inkml:trace>
          <inkml:trace contextRef="#ctx0" brushRef="#br1" timeOffset="5.21625E7">15693 15877 6837,'22'-50'4902,"-22"30"-387,0 20-1419,-23-27-1935,23 27-258,-33 0-258,16 21-387,-3 11-129,1 9-129,2 5 0,3 5 129,6-1-258,3-3 129,5-7 0,0-12-129,10-11 129,-10-17 0,28 3 0,-9-11-129,0-11 258,1-10-129,0-5 0,-3-3 0,0 0 0,-6 5 129,-1 3-129,-2 9 0,-7 4 129,-1 16-129,0 0 0,0 12 129,1 15-129,2 4 0,0 12 0,4 7 0,2 7-129,-3 0 129,4 2 0,-3-2-129,-1 1 129,-5-1-129,-1-6 258,-7-9-258,-7-1 258,-9-4-129,-3-6 0,-4-2-129,-6-9 129,2-7-129,-1-2-516,-2-11-129,14 0-903,-8-11-2193,15-7-903,3-9-129,12-3-129</inkml:trace>
          <inkml:trace contextRef="#ctx0" brushRef="#br1" timeOffset="5.21636E7">16007 16464 3483,'-19'0'4773,"19"0"-516,-20-20-1677,20 20-645,0 0-387,0-14-387,0-2-129,0 16-129,11-22-258,7 14-129,-18 8-258,31-11 129,-15 7-258,1 4 0,-17 0-129,20 27 0,-19-6 0,-1 3-129,-5 5 129,-10 2-258,-5 7 258,-4 0-129,3-5-129,-4 1 129,8-7 0,4-3 0,8-4 0,5-20 129,0 0-129,25 8 258,0-8 0,3-8-129,1-6 129,2 5 0,-2-7 0,0 5 0,-5 0-129,-4 2 0,-3 8 0,-17 1-129,23 0-903,-23 0-3354,0 0-258,0 0-258,0 0-516</inkml:trace>
          <inkml:trace contextRef="#ctx0" brushRef="#br1" timeOffset="5.2163E7">16062 15815 1548,'20'-39'4773,"-20"39"129,13-17-258,-13 17-1677,23 0-1419,-23 0-516,13 44-258,-6-7-516,5 4-129,-2 2 0,1-2-129,2-1 0,-1-6 129,-2-11-258,0-7 129,-10-16 0,18 0 0,-9-10 129,-1-13-258,1-6 129,1-9 0,0-3 129,3 1-129,1 1 0,2 2 0,-2 7 0,2 3 0,4 12 0,-3 8 0,0 7 0,-1 0 0,-2 17 0,-2 13 0,-2 8 0,-2 13 0,-5 2 0,0 8 0,-3 7-129,0-6-258,0 11-1806,-4-22-2322,-6-4-387,-2-11-258,-2-7-129</inkml:trace>
          <inkml:trace contextRef="#ctx0" brushRef="#br0" timeOffset="260554.9029">12664 16399 5676,'5'0'5676,"12"-7"-387,-3-6-1677,15 13-1806,-6-11-387,17 11-258,2-10-387,11 10-258,-1-5-129,5 2-258,-2-1-129,-3 3 0,-5 0-258,-10-4 0,-7 5-258,-13-7-1032,0 6-3354,-17 1-516,0 0-129,-10-14-516</inkml:trace>
          <inkml:trace contextRef="#ctx0" brushRef="#br0" timeOffset="260837.9191">12986 16085 1677,'-16'-12'5289,"2"1"0,14 11-258,-10 0-2451,1 0-903,11 11-258,-2 6-387,7 12-258,-3 4-129,6 11-387,-2 4 129,3 6-387,-2 3 129,0-1-387,0-2-258,-7-13-2193,3 1-2451,-5-7-129,0-6-645,0-5 258</inkml:trace>
        </inkml:traceGroup>
      </inkml:traceGroup>
    </inkml:traceGroup>
    <inkml:traceGroup>
      <inkml:annotationXML>
        <emma:emma xmlns:emma="http://www.w3.org/2003/04/emma" version="1.0">
          <emma:interpretation id="{EB3D49B6-9A60-4214-A318-A55F732EEC99}" emma:medium="tactile" emma:mode="ink">
            <msink:context xmlns:msink="http://schemas.microsoft.com/ink/2010/main" type="paragraph" rotatedBoundingBox="9565,17409 16249,16990 16344,18495 9659,1891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F378A69-8F18-442A-B93A-A1894B48D7CA}" emma:medium="tactile" emma:mode="ink">
              <msink:context xmlns:msink="http://schemas.microsoft.com/ink/2010/main" type="inkBullet" rotatedBoundingBox="9620,18281 10045,18255 10058,18451 9632,18478"/>
            </emma:interpretation>
            <emma:one-of disjunction-type="recognition" id="oneOf28">
              <emma:interpretation id="interp132" emma:lang="en-US" emma:confidence="0">
                <emma:literal>-</emma:literal>
              </emma:interpretation>
            </emma:one-of>
          </emma:emma>
        </inkml:annotationXML>
        <inkml:trace contextRef="#ctx0" brushRef="#br0" timeOffset="323580.5077">9621 18294 2322,'4'54'5160,"-4"-54"-258,0 0-1806,0 0-387,0 0-516,0 0-387,0 0-774,0 0-129,50-38 0,-50 38-258,47-19-258,-47 19-129,65-17-129,-65 17-129,70-7 0,-70 7 0,62-2-258,-62 2-258,42 0-774,-42 0-1935,0 0-1806,0 0-645,0 0 0</inkml:trace>
        <inkml:trace contextRef="#ctx0" brushRef="#br0" timeOffset="323817.5214">9695 18423 3354,'0'0'5289,"0"0"0,8 51-387,-8-51-3483,49-26-387,-49 26 129,67-21-645,-30 7-129,2 5-387,1 7-774,-40 2-2838,65-1-1419,-65 1-516,53-34-258</inkml:trace>
      </inkml:traceGroup>
      <inkml:traceGroup>
        <inkml:annotationXML>
          <emma:emma xmlns:emma="http://www.w3.org/2003/04/emma" version="1.0">
            <emma:interpretation id="{83C8F5E4-2DF5-4D7E-BD1F-2D3F78E5CED2}" emma:medium="tactile" emma:mode="ink">
              <msink:context xmlns:msink="http://schemas.microsoft.com/ink/2010/main" type="line" rotatedBoundingBox="10552,17347 16249,16990 16344,18495 10647,18852"/>
            </emma:interpretation>
          </emma:emma>
        </inkml:annotationXML>
        <inkml:traceGroup>
          <inkml:annotationXML>
            <emma:emma xmlns:emma="http://www.w3.org/2003/04/emma" version="1.0">
              <emma:interpretation id="{A298ADA7-D197-4B7B-B267-D6BCB6A72076}" emma:medium="tactile" emma:mode="ink">
                <msink:context xmlns:msink="http://schemas.microsoft.com/ink/2010/main" type="inkWord" rotatedBoundingBox="10572,17974 12855,17570 12979,18270 10695,18674"/>
              </emma:interpretation>
              <emma:one-of disjunction-type="recognition" id="oneOf29">
                <emma:interpretation id="interp133" emma:lang="en-US" emma:confidence="1">
                  <emma:literal>net</emma:literal>
                </emma:interpretation>
                <emma:interpretation id="interp134" emma:lang="en-US" emma:confidence="0">
                  <emma:literal>NC +</emma:literal>
                </emma:interpretation>
                <emma:interpretation id="interp135" emma:lang="en-US" emma:confidence="0">
                  <emma:literal>MC +</emma:literal>
                </emma:interpretation>
                <emma:interpretation id="interp136" emma:lang="en-US" emma:confidence="0">
                  <emma:literal>no +</emma:literal>
                </emma:interpretation>
                <emma:interpretation id="interp137" emma:lang="en-US" emma:confidence="0">
                  <emma:literal>me +</emma:literal>
                </emma:interpretation>
              </emma:one-of>
            </emma:emma>
          </inkml:annotationXML>
          <inkml:trace contextRef="#ctx0" brushRef="#br0" timeOffset="326764.6899">12353 18040 1548,'2'55'5418,"-2"-55"387,0 0-1806,37 3-1161,-37-3-387,43-37-774,-43 37-129,74-50-645,-30 43-387,11-20 0,0 2-258,-2 4-129,2 9-129,-8 12-129,-5 9 0,-42-9 129,60 6-645,-60-6-645,0 0-4257,0 0-129,0 0-387,0 0-387</inkml:trace>
          <inkml:trace contextRef="#ctx0" brushRef="#br0" timeOffset="327072.7075">12669 17670 4386,'-6'-31'5676,"6"14"-258,0 0 0,11 21-2967,-11 10-903,9 35-1161,-6-1 645,8 2-645,-5 11 129,1 12-387,1 7-258,0-31 129,-3 20-129,-5-69 516,13 58-774,-13-58 0,12 90-1935,-12-90-3096,0 0-258,10 58-645,-10-58 129</inkml:trace>
          <inkml:trace contextRef="#ctx0" brushRef="#br0" timeOffset="324364.5526">10603 18150 1935,'0'0'5289,"0"0"0,0 0-129,0 0-3096,0 0-516,0 0-258,0 0-645,39 42-129,-39-42-129,19 64-129,-19-64 0,0 0-129,19 67-129,-19-67 129,0 0-129,0 0 129,0 0-129,0 0 129,0 0-129,7-49 0,-7 49 0,8-63 0,-8 63 258,24-70-387,-3 20 258,-21 50 0,48-85-129,-48 85 129,56-49 0,-56 49 0,54 0-258,-54 0 387,38 41-129,-38-41 0,24 83-129,-24-83 129,13 81-258,-13-81 258,7 76 129,-7-76-516,6 68 258,-6-68-387,0 0-387,19 84-3612,-19-84-774,0 0-645,0 0-645</inkml:trace>
          <inkml:trace contextRef="#ctx0" brushRef="#br0" timeOffset="326284.6625">11546 18122 1,'0'0'4901,"0"0"388,0 0-645,0 0-1419,0 0-1032,0 0-774,-3-47-258,3 47-516,0 0-129,0 0-129,-47-17 0,47 17-258,-40 16-129,40-16 0,-43 47 0,43-47 0,-38 54 0,38-54 0,-23 70 0,19-18 129,4 2 0,0-54-129,21 70 0,-21-70 0,37 62 0,-37-62 258,52 25-129,-52-25 0,64-6-129,-64 6 0,70-17 0,-70 17-903,73-5-4128,-73 5-258,59-31-516,-59 31-258</inkml:trace>
        </inkml:traceGroup>
        <inkml:traceGroup>
          <inkml:annotationXML>
            <emma:emma xmlns:emma="http://www.w3.org/2003/04/emma" version="1.0">
              <emma:interpretation id="{8FF95E23-B566-482D-9EBD-8071F20C8D8E}" emma:medium="tactile" emma:mode="ink">
                <msink:context xmlns:msink="http://schemas.microsoft.com/ink/2010/main" type="inkWord" rotatedBoundingBox="13739,17147 16249,16990 16344,18495 13834,18653"/>
              </emma:interpretation>
              <emma:one-of disjunction-type="recognition" id="oneOf30">
                <emma:interpretation id="interp138" emma:lang="en-US" emma:confidence="0">
                  <emma:literal>rlogin</emma:literal>
                </emma:interpretation>
                <emma:interpretation id="interp139" emma:lang="en-US" emma:confidence="0">
                  <emma:literal>No gin</emma:literal>
                </emma:interpretation>
                <emma:interpretation id="interp140" emma:lang="en-US" emma:confidence="0">
                  <emma:literal>No gun</emma:literal>
                </emma:interpretation>
                <emma:interpretation id="interp141" emma:lang="en-US" emma:confidence="0">
                  <emma:literal>Rlogin</emma:literal>
                </emma:interpretation>
                <emma:interpretation id="interp142" emma:lang="en-US" emma:confidence="0">
                  <emma:literal>No go"</emma:literal>
                </emma:interpretation>
              </emma:one-of>
            </emma:emma>
          </inkml:annotationXML>
          <inkml:trace contextRef="#ctx0" brushRef="#br0" timeOffset="336813.2647">13784 17791 4386,'-5'-15'4515,"5"-3"-645,0 7-1032,2-7-516,-2 6-129,4-7-645,-4-2 0,9 9-516,-9 12 0,16-10-387,-8 10-258,-8 0-645,0 0 387,44 86 129,-31-29-258,-2-2 129,-1 6-258,-10-61 0,7 102 258,-8-40 387,-8-6-516,2 0-129,7-56 0,0 0 129,0 0-129,-39 48 0,39-48 0,-5-89 258,9 13 0,6-23 0,4 12-258,4 0 129,2 7 0,3 11 258,-2 16-129,1 18 129,-4 20-258,0 25-387,-4 8 645,0 37-516,-14-55 387,24 106-258,-14-38 258,1 3-129,-1 6-129,0-26 645,-3 7-645,-7-58 387,11 74-387,-11-74-129,10 49-903,-10-49-4257,0 0 0,0 0-516,0 0-258</inkml:trace>
          <inkml:trace contextRef="#ctx0" brushRef="#br1" timeOffset="5.21835E7">14344 17183 129,'-4'-20'3999,"4"20"387,-8-13-1161,-2-7-645,10 20-258,-11-18-774,11 18-129,0 0-387,0 0-258,0 0-129,-6 14-258,6 11 0,10 20-258,0 13 129,9 12-258,-3 12 0,1 5 129,-3 4-129,2 5-129,-5-4 129,-1-9-258,-3-6 129,-5-15-258,2 5-387,-4-30-774,0 8-2838,0-17-258,0-28-387,0 0 129</inkml:trace>
          <inkml:trace contextRef="#ctx0" brushRef="#br1" timeOffset="5.21839E7">14619 17740 3612,'-6'12'3999,"6"12"-258,0 1-2193,0 0-516,8 9-387,-3-1-387,12 3 129,0-2-129,7-8-129,-1-8 0,5-5 129,-6-13 258,6-5-258,-3-16 129,0-3 0,-5-10-129,-3-2 129,-6-4 0,-2 6-258,-9-6 129,-1 6 0,-21 2 0,-1 9 0,-10 2-129,0 10 129,-5 7-129,-1 4 0,3 2-258,3 10-258,13 10-516,-5-8-2064,12 3-1161,10-1-516,3-16 0</inkml:trace>
          <inkml:trace contextRef="#ctx0" brushRef="#br1" timeOffset="5.21844E7">15158 17571 4128,'19'-12'4773,"-19"12"-387,0 0-387,-12-14-2322,2 27-516,-11-4-516,5 17-258,-4-1-129,4 5-129,3-3 0,6 3-129,6 0-129,1-9 129,3-2 0,-3-19 0,30 11 0,-12-11-129,5-4 129,0-7 129,-3-8-129,2 2 0,-7-6 129,0 5 129,-7-2-129,-2 4 0,-6 0 0,0 16 0,0 0 0,0 0 0,0 0-129,-6 23 129,6 6 0,0 8-258,0 11 129,5 9 0,3 13-129,4 1 129,3 13-129,-3-2 129,2 1-129,-4-5 129,-6-10 0,-1-8 129,-3-16-129,-4-7 0,-9-14 0,-6-6-129,-6-7 0,-3-8 0,1 0-387,-6-6-129,8 4-645,-14-17-1548,15 5-1677,5-3-258,10 1-258</inkml:trace>
          <inkml:trace contextRef="#ctx0" brushRef="#br1" timeOffset="5.2186E7">15187 17600 903,'0'0'2709,"0"0"-258,0 0 0,0 0-645,0 0-387,-5-15-903,5 15-645,0 0-903,12 0-2322,-12 0-258,20 11 0</inkml:trace>
          <inkml:trace contextRef="#ctx0" brushRef="#br1" timeOffset="5.21868E7">15210 17632 2967,'0'0'3999,"0"0"-1161,0 0-645,-9-16-258,9 16-516,0 0-516,0 0-129,0 0-258,0 0-129,0-15 129,0 15-258,0 0-129,0 0-129,13 5 0,-13-5 0,17 17 0,-17-17-129,26 18-129,-26-18-387,31 24-645,-31-24-1935,22 21-903,-9-5-645,-13-16 516</inkml:trace>
          <inkml:trace contextRef="#ctx0" brushRef="#br1" timeOffset="5.21848E7">15494 18164 516,'-4'18'4386,"-13"-24"516,17 6-387,-14-38-1935,14 38-645,0-34-645,0 34-387,8-31 0,8 25-258,-16 6-258,27-17 0,-27 17-129,24 1-129,-12 18 0,-6 9-129,-2 12 0,-4 6 0,0 5-129,-9 4 0,-1 2 0,0-8 0,-1-3 0,4-12 0,4-11 0,3-6 0,0-17 129,0 0 0,18 7-129,-2-7 129,1-11 0,0-1-258,6 5-645,-8-24-903,6 17-2709,-4-5-387,3 2-129,-2-9 0</inkml:trace>
          <inkml:trace contextRef="#ctx0" brushRef="#br1" timeOffset="5.21853E7">15988 17589 3225,'-7'-18'4902,"7"18"-129,0 0-258,0 0-2451,0 0-774,0 12-516,0 5-258,1 12-258,6 5-129,5 6-258,-2 5 258,3-1-258,-3-2 129,-2-3-129,0-5 129,-1-9 0,-3-8 0,-4-17-129,0 0 129,0 0 0,11-12-129,-6-13 258,0-8-129,5-8 129,2-8-129,4 2 129,1 2 0,3 3 0,-2 10 0,4 7 0,-3 12-129,-1 12 129,-2 6-129,-5 14 129,-1 14-129,-1 6-129,-2 0 129,-3 4-258,4 5-258,-8-15-1032,8 9-2838,-8-8-387,2-6-258,-2-9 129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7T17:08:13.2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F754EF8D-1A50-4BA6-9CB1-94ECD2F2F0EC}" emma:medium="tactile" emma:mode="ink">
          <msink:context xmlns:msink="http://schemas.microsoft.com/ink/2010/main" type="writingRegion" rotatedBoundingBox="20212,3260 22709,2957 22862,4213 20365,4516"/>
        </emma:interpretation>
      </emma:emma>
    </inkml:annotationXML>
    <inkml:traceGroup>
      <inkml:annotationXML>
        <emma:emma xmlns:emma="http://www.w3.org/2003/04/emma" version="1.0">
          <emma:interpretation id="{8D80291C-B0CC-4842-9654-A41893400AE6}" emma:medium="tactile" emma:mode="ink">
            <msink:context xmlns:msink="http://schemas.microsoft.com/ink/2010/main" type="paragraph" rotatedBoundingBox="20212,3260 22709,2957 22862,4213 20365,4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0F5F0A-E4C8-4652-B085-07AA58706B83}" emma:medium="tactile" emma:mode="ink">
              <msink:context xmlns:msink="http://schemas.microsoft.com/ink/2010/main" type="line" rotatedBoundingBox="20212,3260 22709,2957 22862,4213 20365,4516"/>
            </emma:interpretation>
          </emma:emma>
        </inkml:annotationXML>
        <inkml:traceGroup>
          <inkml:annotationXML>
            <emma:emma xmlns:emma="http://www.w3.org/2003/04/emma" version="1.0">
              <emma:interpretation id="{51DF30B4-1289-4AAE-BB03-6CB9A60AA232}" emma:medium="tactile" emma:mode="ink">
                <msink:context xmlns:msink="http://schemas.microsoft.com/ink/2010/main" type="inkWord" rotatedBoundingBox="20212,3260 22709,2957 22862,4213 20365,4516"/>
              </emma:interpretation>
              <emma:one-of disjunction-type="recognition" id="oneOf0">
                <emma:interpretation id="interp0" emma:lang="en-US" emma:confidence="0">
                  <emma:literal>7/28=1</emma:literal>
                </emma:interpretation>
                <emma:interpretation id="interp1" emma:lang="en-US" emma:confidence="0">
                  <emma:literal>n/ 2i=1</emma:literal>
                </emma:interpretation>
                <emma:interpretation id="interp2" emma:lang="en-US" emma:confidence="0">
                  <emma:literal>n/ zi=1</emma:literal>
                </emma:interpretation>
                <emma:interpretation id="interp3" emma:lang="en-US" emma:confidence="0">
                  <emma:literal>"12=1</emma:literal>
                </emma:interpretation>
                <emma:interpretation id="interp4" emma:lang="en-US" emma:confidence="0">
                  <emma:literal>n/ ri=1</emma:literal>
                </emma:interpretation>
              </emma:one-of>
            </emma:emma>
          </inkml:annotationXML>
          <inkml:trace contextRef="#ctx0" brushRef="#br0">20257 3624 2967,'2'-15'4257,"0"3"-387,-2 12-774,0-17-1032,0 17-387,0 0-387,13 4-387,-12 9-387,6 14-129,-3 2-129,4 10 0,-3 1 129,0 4-258,0-3 0,-1-5-258,-2-7 258,-1-9-258,-1-9 258,0-11-258,0-7 0,0-15 129,0-11-258,0-7 516,0-8-129,6-5 129,2-4-129,8 5 258,0 1-129,6 10 0,0 8 129,2 16-129,-1 11-129,-1 12 0,-2 19-129,-3 8 129,-4 10-258,-4 9 258,-2-1-258,-4-1 129,-3-1-129,0-11-129,0 1-645,-6-15-3225,6-3-387,0-21-645,9 8 0</inkml:trace>
          <inkml:trace contextRef="#ctx0" brushRef="#br0" timeOffset="240.0136">20934 3188 9288,'3'-15'5031,"-11"31"-129,-1 29-516,-8 18-3999,3 22 0,-1 16 129,-3 16-258,-6 10-129,-1 9 0,0-6-129,-2-10 0,3-15-258,2-17-258,8-12-774,-6-29-2322,18-10-1032,2-25-387,6-12-258</inkml:trace>
          <inkml:trace contextRef="#ctx0" brushRef="#br0" timeOffset="564.0321">20938 3928 8127,'37'-48'4902,"-17"39"-258,-2 1 0,4 8-3870,-7 9-387,2 11 0,-6 9-129,-3 5-258,-5 7 258,-3 1-258,-6 3-129,-4 3 129,-4-4 0,0-5 0,2-3 0,-1-7 0,7-8 129,5-4 129,1-17-129,17 5 0,6-7 0,4-7-129,6-9 129,3 0-258,1-2-129,-1-6-903,3 6-3354,-10-8-387,-2 6-258,-8-8-387</inkml:trace>
          <inkml:trace contextRef="#ctx0" brushRef="#br0" timeOffset="833.0475">21340 3602 6966,'-7'-34'4902,"7"34"0,0 0-516,0 9-3354,-1 9-516,1 11 0,0 2-258,3 7 129,0 3-129,4-4-129,-1-2 0,1-6-258,3-4-129,-3-14-1161,6 1-3096,-3-12-387,1 0-258,-4-13-387</inkml:trace>
          <inkml:trace contextRef="#ctx0" brushRef="#br0" timeOffset="1037.0592">21297 3272 4902,'-11'-4'4902,"11"4"-516,0 0-1419,0 7-5031,0-7-2580,16 19-129,-2-6 0</inkml:trace>
          <inkml:trace contextRef="#ctx0" brushRef="#br0" timeOffset="1261.072">21861 3625 9288,'49'-9'5418,"-26"-5"-645,8 4-129,-2 1-4644,0-1-258,2 10-645,-15 0-3612,3 2-387,-9 3-387,-10-5-258</inkml:trace>
          <inkml:trace contextRef="#ctx0" brushRef="#br0" timeOffset="1437.0821">21931 3802 6708,'1'25'5418,"10"-23"-387,10 0-129,-2-6-3999,15 2 0,-3-6-516,1-7-1032,5 5-3741,-4-5-516,2 4-387,-3-8-516</inkml:trace>
          <inkml:trace contextRef="#ctx0" brushRef="#br0" timeOffset="1788.1021">22566 3589 7482,'22'-4'5289,"-12"-3"-516,-2-17-903,8 4-2838,-5-12-258,8 1-258,-2-8-258,1 3 0,-2-3 129,0 6-258,-5 5 258,1 9-387,-7 5 129,-5 14 0,0 0 0,0 24 0,-4 9-129,-4 9 0,2 9 0,0 7 0,-2 2 0,5 1 129,0-4-258,3-6 258,0-5-129,3-11 0,0-9 0,1-6-258,4 3-1935,-8-23-2709,0 0-129,0 0-774,0 0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7T17:08:09.8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B787872A-3536-4E97-AB7C-54D41B95CF2B}" emma:medium="tactile" emma:mode="ink">
          <msink:context xmlns:msink="http://schemas.microsoft.com/ink/2010/main" type="writingRegion" rotatedBoundingBox="20081,5081 23340,4946 23464,7931 20205,8067"/>
        </emma:interpretation>
      </emma:emma>
    </inkml:annotationXML>
    <inkml:traceGroup>
      <inkml:annotationXML>
        <emma:emma xmlns:emma="http://www.w3.org/2003/04/emma" version="1.0">
          <emma:interpretation id="{23FE6B53-96F5-4A52-9C65-1DFFE0F4BCBE}" emma:medium="tactile" emma:mode="ink">
            <msink:context xmlns:msink="http://schemas.microsoft.com/ink/2010/main" type="paragraph" rotatedBoundingBox="20726,5044 22474,5017 22494,6318 20746,6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741403-4D85-4342-ABDB-2BECDE79CF3F}" emma:medium="tactile" emma:mode="ink">
              <msink:context xmlns:msink="http://schemas.microsoft.com/ink/2010/main" type="line" rotatedBoundingBox="20726,5044 22474,5017 22494,6318 20746,6345"/>
            </emma:interpretation>
          </emma:emma>
        </inkml:annotationXML>
        <inkml:traceGroup>
          <inkml:annotationXML>
            <emma:emma xmlns:emma="http://www.w3.org/2003/04/emma" version="1.0">
              <emma:interpretation id="{68260BF7-051C-44A6-B630-6AEB0A8CC18E}" emma:medium="tactile" emma:mode="ink">
                <msink:context xmlns:msink="http://schemas.microsoft.com/ink/2010/main" type="inkWord" rotatedBoundingBox="20726,5044 22474,5017 22494,6318 20746,6345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it n</emma:literal>
                </emma:interpretation>
                <emma:interpretation id="interp2" emma:lang="en-US" emma:confidence="0">
                  <emma:literal>in n</emma:literal>
                </emma:interpretation>
                <emma:interpretation id="interp3" emma:lang="en-US" emma:confidence="0">
                  <emma:literal>2:=n</emma:literal>
                </emma:interpretation>
                <emma:interpretation id="interp4" emma:lang="en-US" emma:confidence="0">
                  <emma:literal>2 n</emma:literal>
                </emma:interpretation>
              </emma:one-of>
            </emma:emma>
          </inkml:annotationXML>
          <inkml:trace contextRef="#ctx0" brushRef="#br0">20788 5857 645,'0'0'4257,"-3"-7"645,3 7-387,0 0-1935,-18-27-516,18 13-387,-6-13-129,6 4-516,1-11-129,8 4-129,2-6-258,6 6-129,1 3 0,5 8-129,-1 7-129,5 7 0,-3 8 0,-2 16 0,0 13-129,-5 11 0,-4 7 0,-5 11 0,-6 7-129,-8 4 129,-7 2 0,-8-4 0,-6-3-129,-5-8 129,-2-7 0,1-10-129,2-11 258,6-9-129,8-11 0,5-8 129,12-3 0,0-9 0,14-3 129,6-1-129,5 2-129,6 1 129,2 2 0,0 4 0,0 4-129,-3 0 129,0 0-258,-7 3-258,-1 6-516,-12-9-3741,3 2-387,-13-2-387,15-10-258</inkml:trace>
          <inkml:trace contextRef="#ctx0" brushRef="#br0" timeOffset="385.022">21112 5361 4902,'4'-12'5031,"-4"12"-258,0 0-129,-5-3-2838,5 16-387,-6 3-387,2 13-645,1 3 258,0 5-258,1 1-129,2-1-129,2-2 129,7-6-258,3-10 0,2-4-129,5-5-258,-4-10-645,11 0-2967,-10-12-774,1-3-387,-3-11-258</inkml:trace>
          <inkml:trace contextRef="#ctx0" brushRef="#br0" timeOffset="565.0323">21171 5090 4128,'-25'-27'5031,"16"17"-258,9 10-258,-7-15-2193,7 15-2322,10 0-3741,1 12-774,3 5 0,3 7-774</inkml:trace>
          <inkml:trace contextRef="#ctx0" brushRef="#br0" timeOffset="798.0455">21497 5753 9030,'29'8'5289,"-11"-16"-129,10-2-516,2-3-3870,5 3-387,-1-1-258,-2 3-645,0 11-1032,-13-3-3096,1 7-258,-12-2-387,-8-5-258</inkml:trace>
          <inkml:trace contextRef="#ctx0" brushRef="#br0" timeOffset="994.0568">21556 6021 9933,'10'10'5160,"3"-10"-387,12 0-1419,-1-2-2580,11-1 129,-5-4-645,2 1-387,2 6-1032,-5-7-3483,2 2-258,-8-1-387,0 0-387</inkml:trace>
          <inkml:trace contextRef="#ctx0" brushRef="#br0" timeOffset="1516.0867">22050 5736 4257,'-1'-41'5676,"1"21"-387,1 8-516,3-5-1419,6 17-2451,-10 0-129,24 22-129,-13 7-387,2 8 0,-2 6-258,-2 1 129,-1 1-129,-3-4 129,-4-5 0,-1-9-129,-1-9-129,-2-7 129,3-11-129,0 0 258,-5-17-258,5-9 129,3-12 0,4-4 0,7-9 129,0-3-258,3 0 387,2 4-258,0 8 129,4 6 0,-1 15 0,1 7 0,0 14 0,0 7 0,1 11 0,-2 12-129,-1 7 129,-2 6-129,-4 4 0,0 4 0,-6 0 0,-3-3 129,-4 0-129,-1-4 0,-1-10 0,0-4 0,-1-5 0,-1-8-129,2-2-258,0-15-258,4 14-2709,-4-14-1806,0 0 0,0 0-516,12-12-387</inkml:trace>
        </inkml:traceGroup>
      </inkml:traceGroup>
    </inkml:traceGroup>
    <inkml:traceGroup>
      <inkml:annotationXML>
        <emma:emma xmlns:emma="http://www.w3.org/2003/04/emma" version="1.0">
          <emma:interpretation id="{FA3217AA-6623-452E-89A9-B5B7245A6440}" emma:medium="tactile" emma:mode="ink">
            <msink:context xmlns:msink="http://schemas.microsoft.com/ink/2010/main" type="paragraph" rotatedBoundingBox="20155,6863 23414,6728 23464,7931 20205,80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C648DA-F9F7-40BD-80A0-348778428D08}" emma:medium="tactile" emma:mode="ink">
              <msink:context xmlns:msink="http://schemas.microsoft.com/ink/2010/main" type="line" rotatedBoundingBox="20155,6863 23414,6728 23464,7931 20205,8067"/>
            </emma:interpretation>
          </emma:emma>
        </inkml:annotationXML>
        <inkml:traceGroup>
          <inkml:annotationXML>
            <emma:emma xmlns:emma="http://www.w3.org/2003/04/emma" version="1.0">
              <emma:interpretation id="{926A0BB2-D6B3-4144-97B4-0D06919FFDA9}" emma:medium="tactile" emma:mode="ink">
                <msink:context xmlns:msink="http://schemas.microsoft.com/ink/2010/main" type="inkWord" rotatedBoundingBox="20989,6992 21734,6961 21767,7761 21022,7792"/>
              </emma:interpretation>
              <emma:one-of disjunction-type="recognition" id="oneOf1">
                <emma:interpretation id="interp5" emma:lang="en-US" emma:confidence="0">
                  <emma:literal>f</emma:literal>
                </emma:interpretation>
                <emma:interpretation id="interp6" emma:lang="en-US" emma:confidence="0">
                  <emma:literal>2</emma:literal>
                </emma:interpretation>
                <emma:interpretation id="interp7" emma:lang="en-US" emma:confidence="0">
                  <emma:literal>£</emma:literal>
                </emma:interpretation>
                <emma:interpretation id="interp8" emma:lang="en-US" emma:confidence="0">
                  <emma:literal>j</emma:literal>
                </emma:interpretation>
                <emma:interpretation id="interp9" emma:lang="en-US" emma:confidence="0">
                  <emma:literal>;</emma:literal>
                </emma:interpretation>
              </emma:one-of>
            </emma:emma>
          </inkml:annotationXML>
          <inkml:trace contextRef="#ctx0" brushRef="#br0" timeOffset="11808.6754">21008 7438 7998,'9'-17'5031,"-9"17"0,3 10-258,-3 4-3612,3 16-387,1 7-129,4 8-258,-2 1 0,6 1-258,0-3-129,1-7-387,7-4-129,-7-19-1419,5-4-2709,-6-10-258,3-6-387,-8-19-258</inkml:trace>
          <inkml:trace contextRef="#ctx0" brushRef="#br0" timeOffset="11949.6835">21064 7069 7224,'-29'-66'4902,"19"54"-258,10 12-516,0 0-3741,6 0-4257,12 11-516,6 2-387,2 5-258</inkml:trace>
          <inkml:trace contextRef="#ctx0" brushRef="#br0" timeOffset="11571.6618">20344 7656 9804,'-14'-28'5289,"13"11"-516,-1-12 0,8 3-3870,5-9-258,9 2-129,3-2-258,4 3 0,0 3-129,-1 5-129,-6 6 0,-8 7 0,-12 11 0,0 0 0,-24 6 0,-7 9 0,-7 3 129,-7-1-129,-2-2 0,1-4 0,5-8 0,10-6-129,15-15 129,13-8 0,9-6 129,17 0-258,10 4 129,6 5 0,0 10 0,-2 13 129,-6 21-258,-10 15 129,-10 15 0,-9 12 129,-7 7 0,-8 3-129,-2 1 129,0-5-129,1-7 129,5-6-129,4-12 129,5-10-258,6-8 129,4-6-129,3-7-129,0-9-129,2-2 0,-1-7-387,8 3-903,-7-18-2967,10 0-258,2-13-387,9 0-129</inkml:trace>
          <inkml:trace contextRef="#ctx0" brushRef="#br0" timeOffset="9644.5515">20391 7075 1419,'-2'-16'3354,"2"16"-903,0 0-516,0 0 129,0 0-129,0 0 0,0 0-258,-4 19-387,8 16 0,-4 10-258,6 18 0,-5 6-129,7 18-258,-6 1-258,6 4-258,-3-4-129,1-7 0,0-14-129,-2-12-387,3-6-258,-7-23-1806,3-6-1806,-3-20-387,0 0-387,0 0 258</inkml:trace>
        </inkml:traceGroup>
        <inkml:traceGroup>
          <inkml:annotationXML>
            <emma:emma xmlns:emma="http://www.w3.org/2003/04/emma" version="1.0">
              <emma:interpretation id="{9F05CD78-A032-454F-B3A5-A7731241A7B2}" emma:medium="tactile" emma:mode="ink">
                <msink:context xmlns:msink="http://schemas.microsoft.com/ink/2010/main" type="inkWord" rotatedBoundingBox="21412,7553 21539,7198 21816,7296 21689,7652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[</emma:literal>
                </emma:interpretation>
                <emma:interpretation id="interp12" emma:lang="en-US" emma:confidence="0">
                  <emma:literal>E</emma:literal>
                </emma:interpretation>
                <emma:interpretation id="interp13" emma:lang="en-US" emma:confidence="0">
                  <emma:literal>I</emma:literal>
                </emma:interpretation>
                <emma:interpretation id="interp14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12129.6938">21487 7345 10320,'30'3'5547,"-9"-11"-516,6-1 0,0-12-4386,5 3-645,5 8-903,-8 0-3870,-1 8-258,-11 0-387,-5 6-129</inkml:trace>
          <inkml:trace contextRef="#ctx0" brushRef="#br0" timeOffset="12263.7014">21507 7549 4902,'-9'33'4515,"22"-26"-129,11-7-387,9-2-5160,8-6-2709,1-8-258,2 2-258,-4-10 130</inkml:trace>
        </inkml:traceGroup>
        <inkml:traceGroup>
          <inkml:annotationXML>
            <emma:emma xmlns:emma="http://www.w3.org/2003/04/emma" version="1.0">
              <emma:interpretation id="{D6683328-4307-4766-9CF6-C2D5CABD9C9A}" emma:medium="tactile" emma:mode="ink">
                <msink:context xmlns:msink="http://schemas.microsoft.com/ink/2010/main" type="inkWord" rotatedBoundingBox="22164,6780 23414,6728 23464,7931 22214,7983"/>
              </emma:interpretation>
              <emma:one-of disjunction-type="recognition" id="oneOf3">
                <emma:interpretation id="interp15" emma:lang="en-US" emma:confidence="0">
                  <emma:literal>login</emma:literal>
                </emma:interpretation>
                <emma:interpretation id="interp16" emma:lang="en-US" emma:confidence="0">
                  <emma:literal>logon</emma:literal>
                </emma:interpretation>
                <emma:interpretation id="interp17" emma:lang="en-US" emma:confidence="0">
                  <emma:literal>log,"</emma:literal>
                </emma:interpretation>
                <emma:interpretation id="interp18" emma:lang="en-US" emma:confidence="0">
                  <emma:literal>Login</emma:literal>
                </emma:interpretation>
                <emma:interpretation id="interp19" emma:lang="en-US" emma:confidence="0">
                  <emma:literal>logo"</emma:literal>
                </emma:interpretation>
              </emma:one-of>
            </emma:emma>
          </inkml:annotationXML>
          <inkml:trace contextRef="#ctx0" brushRef="#br0" timeOffset="12488.7143">22206 6803 8901,'-14'-24'5289,"14"24"-258,-17 26-387,16 13-3354,-1 14-903,2 14-129,5 12-129,0 10-387,4 6-645,-8-14-3225,8-3-645,-4-15-387,5-9-516</inkml:trace>
          <inkml:trace contextRef="#ctx0" brushRef="#br0" timeOffset="12803.7323">22364 7229 6450,'-21'-5'5547,"4"24"-387,7 10-387,3 1-2322,7 7-1935,4 1-258,14-4-129,5-2-129,6-7 0,3-7 0,0-8-129,-2-6 0,-3-4 0,-5-10 129,-8-9-129,-6-6 129,-8-6 0,0-4 129,-11 0-129,-6 0 129,0 3-129,-2 2-129,-2 3-645,9 17-1806,1-1-1806,11 11-645,0 0-258,10-8-129</inkml:trace>
          <inkml:trace contextRef="#ctx0" brushRef="#br0" timeOffset="13219.756">22774 7185 9546,'6'-12'5289,"-11"0"-129,-7 12-258,-14 0-3870,8 14-516,-5 6-258,4 6-129,1 3 0,6 3-129,7-4 0,5-3 0,0-3 0,6-9-129,4-5 129,2-8 129,0-1 0,-1-9-129,-1-1 129,-1-2-129,-1 3 129,1 8-129,0 2 129,-1 9-129,2 14-129,-1 7 129,1 6-129,0 7 129,-2 5-129,-1 2 0,-3 0 0,-4-1 0,-2-3 0,-7-3 0,-6-1-129,-6-4-258,-1-5 129,-7-8-129,1-1-387,-8-19-1677,5 5-2064,-2-10-645,11-14-129,6-11 258</inkml:trace>
          <inkml:trace contextRef="#ctx0" brushRef="#br0" timeOffset="13607.7783">23037 6997 9159,'48'-29'5418,"-32"31"-516,-5 10-129,3 15-4128,-2 10-258,0 7-129,-2 5 0,-1 2-258,-4-5 0,-1-8 0,-2-6 0,-2-11 0,0-21 0,0 0 129,0 0-129,8-25 129,0-12-129,8-4 129,2-2 0,-1 1 0,2 3-129,0 7 129,-2 7 0,-2 13 0,-2 9 0,-1 10-129,-2 12-129,-1 9 258,2 7-129,1 6 0,-1 4-129,2 2 129,-2 2-258,-4-9-774,7 4-3870,-11-7 0,-1-4-387,-4-7-387</inkml:trace>
          <inkml:trace contextRef="#ctx0" brushRef="#br0" timeOffset="14075.805">22893 7765 8256,'-4'-10'5547,"10"-10"-516,8 10 0,-2-9-3354,10 16-903,-4-1-258,2 4-258,-4 8 0,-5 9-129,-7 4 0,-4 6-258,-1 2 258,-8 0-129,0-1 129,1-3-129,2-1 0,5-6 129,5-3-129,7-8 0,5-5 0,3-2 0,3 0-129,-4-2 129,1-5-129,-6 0 0,-1 2-387,-12 5-645,16-8-3870,-16 8-129,0 0-387,0 0-387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7T17:10:45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72994F85-5D31-420D-85A9-F9A37B823863}" emma:medium="tactile" emma:mode="ink">
          <msink:context xmlns:msink="http://schemas.microsoft.com/ink/2010/main" type="writingRegion" rotatedBoundingBox="20938,13346 24153,11459 25772,14218 22557,16105"/>
        </emma:interpretation>
      </emma:emma>
    </inkml:annotationXML>
    <inkml:traceGroup>
      <inkml:annotationXML>
        <emma:emma xmlns:emma="http://www.w3.org/2003/04/emma" version="1.0">
          <emma:interpretation id="{9C7D6E88-058B-4777-A5FE-8252EBDB2F35}" emma:medium="tactile" emma:mode="ink">
            <msink:context xmlns:msink="http://schemas.microsoft.com/ink/2010/main" type="paragraph" rotatedBoundingBox="21262,12899 24180,12111 24458,13140 21540,13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B89126-197D-4766-9B18-6FF16EFABFD2}" emma:medium="tactile" emma:mode="ink">
              <msink:context xmlns:msink="http://schemas.microsoft.com/ink/2010/main" type="line" rotatedBoundingBox="21262,12899 24180,12111 24458,13140 21540,13928"/>
            </emma:interpretation>
          </emma:emma>
        </inkml:annotationXML>
        <inkml:traceGroup>
          <inkml:annotationXML>
            <emma:emma xmlns:emma="http://www.w3.org/2003/04/emma" version="1.0">
              <emma:interpretation id="{1A244B4B-20C7-4F08-B3AB-189BA5F19DC4}" emma:medium="tactile" emma:mode="ink">
                <msink:context xmlns:msink="http://schemas.microsoft.com/ink/2010/main" type="inkWord" rotatedBoundingBox="21262,12899 24180,12111 24458,13140 21540,13928"/>
              </emma:interpretation>
              <emma:one-of disjunction-type="recognition" id="oneOf0">
                <emma:interpretation id="interp0" emma:lang="en-US" emma:confidence="0">
                  <emma:literal>Thi);</emma:literal>
                </emma:interpretation>
                <emma:interpretation id="interp1" emma:lang="en-US" emma:confidence="0">
                  <emma:literal>Thi) +</emma:literal>
                </emma:interpretation>
                <emma:interpretation id="interp2" emma:lang="en-US" emma:confidence="0">
                  <emma:literal>Thi) ☺</emma:literal>
                </emma:interpretation>
                <emma:interpretation id="interp3" emma:lang="en-US" emma:confidence="0">
                  <emma:literal>+4=5</emma:literal>
                </emma:interpretation>
                <emma:interpretation id="interp4" emma:lang="en-US" emma:confidence="0">
                  <emma:literal>Thi) t</emma:literal>
                </emma:interpretation>
              </emma:one-of>
            </emma:emma>
          </inkml:annotationXML>
          <inkml:trace contextRef="#ctx0" brushRef="#br0">21381 13338 5934,'0'0'5160,"0"0"-387,14 0-129,-3-15-3096,15 4-516,1-8 129,12 3-129,1-4-516,10-1 0,-3-2-258,3 4 0,-2 4-129,-5 1 0,-4 3-258,-7 2 129,-7 2-129,-9 3-129,-2 4-387,-14 0-516,14 0-3612,-14 0 0,-6 8-387,-6 0-516</inkml:trace>
          <inkml:trace contextRef="#ctx0" brushRef="#br0" timeOffset="484.0277">21593 13333 2967,'0'0'3999,"0"0"129,4-11-1935,-4 11-258,0 0-387,5-11-258,-5 11 0,0 0-258,0-11-129,0 11 0,6 7-387,-1 10 129,-4 6-258,4 14 0,0 6 129,2 13-258,-3 2-258,2 5 129,-3 1-129,2-5 129,-1-7-129,-2-9 0,1-8-387,-3-14-387,8-4-3225,-8-17-516,0 0-129,0 0-903</inkml:trace>
          <inkml:trace contextRef="#ctx0" brushRef="#br0" timeOffset="856.049">22071 12693 4257,'4'-13'4257,"-4"22"129,-6 11-774,1 12-2193,-7 2-258,4 15-258,-6 5 0,4 16-129,-2 1 0,4 14-258,1-6 0,4 6-258,3-5 129,5-1-258,6-8-129,7-12 129,1-11-129,4-7 0,4-10 258,0-12-516,3-7-129,-8-12-645,9-4-2322,-8-13-1161,-3-2-387,-5-10-387</inkml:trace>
          <inkml:trace contextRef="#ctx0" brushRef="#br0" timeOffset="1121.0641">22395 13029 8385,'0'-12'4773,"0"12"-129,-10 0 0,10 18-3741,-4 6-258,4 9-258,0 4 129,3 5-387,2 2 129,1-1-258,4-1-129,-6-4-387,10-4-645,-12-13-2580,7-3-903,-9-18-387,13 15-387</inkml:trace>
          <inkml:trace contextRef="#ctx0" brushRef="#br0" timeOffset="1588.0909">22561 12565 5805,'27'-3'5160,"-6"6"-258,6 11-387,3 10-3225,2 0-387,8 14-258,-4 6-258,1 9-129,-8 6-129,-8 6 0,-8 6-129,-11 2 0,-7 1 0,-11-3 0,-8 0-129,-6-8-387,0 9-1290,-1-15-2580,0-12-516,6-12-129,2-16-387</inkml:trace>
          <inkml:trace contextRef="#ctx0" brushRef="#br0" timeOffset="1753.1003">23069 12992 9030,'57'-17'4128,"-39"2"-2709,4-3-2193,-3 13-4128,-4-3-129</inkml:trace>
          <inkml:trace contextRef="#ctx0" brushRef="#br0" timeOffset="1908.1092">23104 13137 5676,'5'8'5160,"12"-11"-645,3-14-387,9-11-3225,5 1-2709,-1-7-2322,2 7-258,-6-2-645,-1 3 129</inkml:trace>
          <inkml:trace contextRef="#ctx0" brushRef="#br0" timeOffset="2212.1265">23574 12984 6708,'45'1'5289,"-14"-10"-258,4-10-516,9 3-3096,-2-14-516,13 1-387,3-5 0,6 0-387,0 4-129,0 1-129,-6 9-129,-4-3-387,-6 12-258,-10-3-903,-6 11-2967,-12 3-516,-10 4-258,-7 8 129</inkml:trace>
        </inkml:traceGroup>
      </inkml:traceGroup>
    </inkml:traceGroup>
    <inkml:traceGroup>
      <inkml:annotationXML>
        <emma:emma xmlns:emma="http://www.w3.org/2003/04/emma" version="1.0">
          <emma:interpretation id="{BDF95FB0-0FBC-4321-885B-34520A66271E}" emma:medium="tactile" emma:mode="ink">
            <msink:context xmlns:msink="http://schemas.microsoft.com/ink/2010/main" type="paragraph" rotatedBoundingBox="21585,14449 24434,12777 24837,13465 21989,151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740D89-357C-4FC6-BADD-7085163DA62E}" emma:medium="tactile" emma:mode="ink">
              <msink:context xmlns:msink="http://schemas.microsoft.com/ink/2010/main" type="line" rotatedBoundingBox="21585,14449 24434,12777 24837,13465 21989,15136"/>
            </emma:interpretation>
          </emma:emma>
        </inkml:annotationXML>
        <inkml:traceGroup>
          <inkml:annotationXML>
            <emma:emma xmlns:emma="http://www.w3.org/2003/04/emma" version="1.0">
              <emma:interpretation id="{3CAF4811-951C-4560-A528-4257BD830395}" emma:medium="tactile" emma:mode="ink">
                <msink:context xmlns:msink="http://schemas.microsoft.com/ink/2010/main" type="inkWord" rotatedBoundingBox="21585,14449 24434,12777 24837,13465 21989,15136"/>
              </emma:interpretation>
              <emma:one-of disjunction-type="recognition" id="oneOf1">
                <emma:interpretation id="interp5" emma:lang="en-US" emma:confidence="0">
                  <emma:literal>Tinactin</emma:literal>
                </emma:interpretation>
                <emma:interpretation id="interp6" emma:lang="en-US" emma:confidence="0">
                  <emma:literal>Tint attn</emma:literal>
                </emma:interpretation>
                <emma:interpretation id="interp7" emma:lang="en-US" emma:confidence="0">
                  <emma:literal>tin) Eaton</emma:literal>
                </emma:interpretation>
                <emma:interpretation id="interp8" emma:lang="en-US" emma:confidence="0">
                  <emma:literal>ten): attn</emma:literal>
                </emma:interpretation>
                <emma:interpretation id="interp9" emma:lang="en-US" emma:confidence="0">
                  <emma:literal>tin) fan</emma:literal>
                </emma:interpretation>
              </emma:one-of>
            </emma:emma>
          </inkml:annotationXML>
          <inkml:trace contextRef="#ctx0" brushRef="#br0" timeOffset="2705.1547">21687 14485 7740,'34'-48'5160,"-6"15"-516,8 8-129,4-9-3741,10 8-258,-2-3-258,3 4-516,1 11-645,-13-5-2193,-3 11-1419,-11-1-129,-11 8-516,-14 1 130</inkml:trace>
          <inkml:trace contextRef="#ctx0" brushRef="#br0" timeOffset="2856.1634">21988 14315 3225,'-45'90'4515,"30"-35"129,7 7-258,4 7-2451,1-6-1032,3 8-387,5-4-516,-3-6-1290,2-3-2709,0-4-516,-2-11-129,1-10-129</inkml:trace>
          <inkml:trace contextRef="#ctx0" brushRef="#br0" timeOffset="3200.1831">22206 14174 645,'5'-44'4257,"-5"28"258,-1 2 0,-1-2-2322,2 16-387,0 0-129,-3 21-258,-4-1 0,7 13-516,-5 9-258,5 15 129,-2 5-387,2 8-129,-1 1 129,1 3-258,5-6 0,3 0-129,6-13 129,6-12-258,1-11 129,6-11-387,7-8-387,-4-15-1290,5-4-2709,-2-12-129,-3-3-129,-6-11-516</inkml:trace>
          <inkml:trace contextRef="#ctx0" brushRef="#br0" timeOffset="3564.2039">22456 14249 5160,'0'6'5031,"0"-6"-516,14 25 0,-9-9-3483,11 15-258,-6-3-129,3 7-129,-7-6-258,3-1-129,-6-3-129,0-10-129,-3-15 129,0 0 0,7-14-129,-3-12 129,1-9-129,4-5 129,2-2 0,0 3 0,3 6 0,2 9 0,1 14 129,1 10 0,-1 7 0,-1 17 0,-1 8-129,-4 4-645,6 3-3483,-10 2-258,-2-7-258,-1-5-387</inkml:trace>
          <inkml:trace contextRef="#ctx0" brushRef="#br0" timeOffset="3797.2172">22761 13854 8901,'41'29'5160,"-17"4"-258,1 12-387,-2 3-3612,5 12-258,-6 5-516,-4 5-129,-6 5-258,-9-9-387,-1 7-516,-12-15-3225,-1-5-387,-3-12-258,-1-14-387</inkml:trace>
          <inkml:trace contextRef="#ctx0" brushRef="#br0" timeOffset="3970.2271">23095 14061 6837,'42'-43'4902,"-24"21"-645,8 7-645,-8-8-5160,2 6-2451,-3 8-516,-6 3-387,-11 6 259</inkml:trace>
          <inkml:trace contextRef="#ctx0" brushRef="#br0" timeOffset="4124.2359">23167 14141 4386,'0'0'4902,"8"0"-387,2-4-258,7-4-3354,0-6-2064,7 0-2580,-5-11-516,6 5-387,-4-8 0</inkml:trace>
          <inkml:trace contextRef="#ctx0" brushRef="#br0" timeOffset="4568.2613">23639 13626 3999,'-4'-38'4902,"-1"25"-387,-4 4-1806,-10-1-903,7 17-387,-14 5-258,9 22-129,-9 1-129,10 15-258,-3-1-129,8 8-129,2-6 0,9-4-129,0-11-129,7-8-258,6-12 258,3-10-258,2-6-129,1-11 129,2-11 0,-4-3 0,6-1-129,-4-3 258,-1 8-258,-2 5 129,-1 7-129,-1 5 258,-3 5 129,-1 11-129,0 5 0,-1 0-387,6 12-2580,-4-11-1677,3-4-387,1-5-387</inkml:trace>
          <inkml:trace contextRef="#ctx0" brushRef="#br0" timeOffset="4800.2746">23791 13357 3483,'18'-29'5418,"4"12"-774,8-1 387,14 2-3870,-4-8-129,13 5-516,-4 3-645,2-3-2322,-9 8-2193,-4 7-129,-15 3-516</inkml:trace>
          <inkml:trace contextRef="#ctx0" brushRef="#br0" timeOffset="4989.2854">24012 13307 4257,'-16'50'5160,"13"-16"-258,5-2-387,1 4-3096,10 8-387,-1-3-645,4-2-129,-1 1-645,-2-11-1419,-1-4-2580,-3-1-645,-2-10-129,-2-2 129</inkml:trace>
          <inkml:trace contextRef="#ctx0" brushRef="#br0" timeOffset="6056.3464">24311 13100 1,'0'-19'4643,"0"19"259,-3-10-129,0-2-2451,3 12-774,0 0-645,0 0-258,0 0-258,0-12-129,0 12-129,0 0 0,3-16-129,-3 16 129,4-17-129,-4 17 0,5-16 0,-5 16 129,6-10 0,-6 10 129,0 0 0,3 7 258,-5 12 0,-3 14 0,-2 7 129,0 13-258,0 5 129,2 12-258,4 2 129,1 1-387,9-10 0,2-7-387,7-5-387,2-22-516,-20-29-3483,52 36-258,-52-36-387,38-2-258</inkml:trace>
          <inkml:trace contextRef="#ctx0" brushRef="#br0" timeOffset="6408.3666">24424 13133 4128,'-5'-12'5289,"-5"20"-129,10 4-258,0 12-3483,0-8-645,0 11 0,3-8-258,-3 8-129,0-10-258,0-3 0,0-14-129,3 12-129,-3-12 387,0 0-129,0 0 129,20-53-129,-20 53 0,22-65 129,-22 65-129,28-68 258,-28 68-516,34-51 129,-34 51-129,0 0 258,52-12 0,-52 12-129,0 0 0,45 53-516,-45-53-1677,42 58-2709,-42-58-129,0 0-516,13 49-258</inkml:trace>
        </inkml:traceGroup>
      </inkml:traceGroup>
    </inkml:traceGroup>
    <inkml:traceGroup>
      <inkml:annotationXML>
        <emma:emma xmlns:emma="http://www.w3.org/2003/04/emma" version="1.0">
          <emma:interpretation id="{E4601FE6-D167-4CCA-96BC-9782C13853D3}" emma:medium="tactile" emma:mode="ink">
            <msink:context xmlns:msink="http://schemas.microsoft.com/ink/2010/main" type="paragraph" rotatedBoundingBox="24026,14779 24826,12796 25505,13070 24704,150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69CCABA-9637-4319-8DAD-4AC46B77EE42}" emma:medium="tactile" emma:mode="ink">
              <msink:context xmlns:msink="http://schemas.microsoft.com/ink/2010/main" type="line" rotatedBoundingBox="24026,14779 24826,12796 25505,13070 24704,15053"/>
            </emma:interpretation>
          </emma:emma>
        </inkml:annotationXML>
        <inkml:traceGroup>
          <inkml:annotationXML>
            <emma:emma xmlns:emma="http://www.w3.org/2003/04/emma" version="1.0">
              <emma:interpretation id="{480ED614-5844-4A36-8153-B0C8121CA811}" emma:medium="tactile" emma:mode="ink">
                <msink:context xmlns:msink="http://schemas.microsoft.com/ink/2010/main" type="inkWord" rotatedBoundingBox="24026,14779 24826,12796 25505,13070 24704,15053"/>
              </emma:interpretation>
              <emma:one-of disjunction-type="recognition" id="oneOf2">
                <emma:interpretation id="interp10" emma:lang="en-US" emma:confidence="0">
                  <emma:literal>in</emma:literal>
                </emma:interpretation>
                <emma:interpretation id="interp11" emma:lang="en-US" emma:confidence="0">
                  <emma:literal>its</emma:literal>
                </emma:interpretation>
                <emma:interpretation id="interp12" emma:lang="en-US" emma:confidence="0">
                  <emma:literal>it)</emma:literal>
                </emma:interpretation>
                <emma:interpretation id="interp13" emma:lang="en-US" emma:confidence="0">
                  <emma:literal>in)</emma:literal>
                </emma:interpretation>
                <emma:interpretation id="interp14" emma:lang="en-US" emma:confidence="0">
                  <emma:literal>Its,</emma:literal>
                </emma:interpretation>
              </emma:one-of>
            </emma:emma>
          </inkml:annotationXML>
          <inkml:trace contextRef="#ctx0" brushRef="#br0" timeOffset="6628.3792">24805 12850 3999,'29'-51'5418,"-29"51"-129,0 0-129,0 0-2451,0 80-1677,-7-23-387,-1 14 0,-6 5-258,1 10-129,3 1-129,-1 3-258,1-3-258,4-15-1032,6-6-3483,-5-8-387,5-58-258,1 70-516</inkml:trace>
          <inkml:trace contextRef="#ctx0" brushRef="#br0" timeOffset="6964.3984">24884 13452 1677,'0'0'4773,"42"0"258,-42 0-258,16 52-2838,-16-52-903,-16 64-258,16-64-516,-16 68 129,16-68-387,-7 60 0,7-60-129,0 0 0,0 0 0,0 0-129,0 0 129,44 12 0,-44-12 129,0 0 0,56-31-129,-56 31 129,40-7 129,-40 7 129,42 7-129,-42-7 129,0 0-129,42 48 0,-42-48 0,0 0-258,2 66-1032,-2-66-1677,0 0-1806,-55 46-129,55-46-516</inkml:trace>
          <inkml:trace contextRef="#ctx0" brushRef="#br0" timeOffset="7212.4126">24951 13072 7482,'52'-50'5676,"2"71"0,-17 8-387,-37-29-4257,56 85 0,-25-26-516,-6 8 0,-7 9-258,-3 8 0,-10 2-258,-14 7-258,-10-5-258,-3 11-387,-6-16-1032,2 0-3096,-13 1-258,-1-4-258,1-4-774</inkml:trace>
          <inkml:trace contextRef="#ctx0" brushRef="#br0" timeOffset="7688.4397">24330 14461 4902,'-8'10'5547,"7"14"-516,1 2-258,5 1-3612,5 15-387,-1-2-258,1 2-516,1-3 129,-4-3-516,4 1-516,-7-13-3096,-1-3-1032,-2-7-129,-1-14-516</inkml:trace>
          <inkml:trace contextRef="#ctx0" brushRef="#br0" timeOffset="8024.459">24668 14478 7611,'0'0'5805,"0"0"-387,0 0-258,0 0-3612,0 0-774,-49 31-258,49-31-129,-28 90-129,28-90-129,0 86-129,0-86-129,31 70-645,-31-70-1677,69 28-2709,-69-28-516,72 6-387,-35-6-258</inkml:trace>
          <inkml:trace contextRef="#ctx0" brushRef="#br0" timeOffset="7493.4286">24124 14819 6321,'37'-27'5547,"-10"11"-516,5 1-1032,1-12-6063,-1 1-2709,4 3-387,-36 23-258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7T16:08:42.9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3950 9760 3999,'-6'34'4902,"1"-21"-387,5-13-129,-7 8-2193,-2-24-129,9-2-516,-6-23-258,6-3-516,-2-16 0,2-14-387,0-14 0,5-8-258,0-11 0,2-2 0,4 0-129,0 5 129,3 5 0,2 10-129,1 13 0,2 16 129,0 14-258,-2 15 258,0 14 0,1 14-129,-2 6 0,-1 23 129,-5 15 129,0 7-258,-3 18 258,-3 7-387,-2 6 0,-4 4-129,-5 1 129,-4-8-129,-2-7 0,-4-12 129,3-12-129,2-13 258,3-13-129,9-19 129,0 0-129,0 0 129,12-10-129,7-2 0,3 0 129,5 7-129,0 5 129,1 5 0,-1 16 129,-3 6 0,-6 12 0,-3 7-129,-6 7 129,-9 4 0,0 7-258,-9-3 258,-7-1-258,-4-5 129,-2-1-129,-4-5 0,2-11-258,-2-15-258,6-2-1290,-6-19-2580,9-2-129,2-17-516,5-9-129</inkml:trace>
  <inkml:trace contextRef="#ctx0" brushRef="#br0" timeOffset="440.0252">4450 9293 11352,'8'-32'5160,"-8"32"-774,-13-22-258,4 27-3354,-5 8 0,2 13-129,-2 10-258,2 10-129,2 9-129,3 4 129,2 0-129,5-4-129,3-5-129,6-11 0,6-14-129,1-11 0,5-14 129,-1-7-129,1-17 0,-3-10 0,-1-10 129,-3-4 0,-2-3 0,-2 2 129,-4 7 0,-1 5 0,-2 10 129,-1 13 0,-2 14 129,2 12-129,-2 14 0,0 7 129,0 9-129,0 7 0,0 1-258,3-4 0,8-3-645,-3-20-1161,13-2-2709,-2-20 0,9-2-516,-1-25-129</inkml:trace>
  <inkml:trace contextRef="#ctx0" brushRef="#br0" timeOffset="676.0387">4823 9244 12384,'-22'-15'5031,"8"24"-129,-1 5-1161,6 20-2838,1-1-387,7 8-129,1 3-129,8 2 0,3 0-129,3 0-129,0-2-129,0-4 258,-4-1-258,-3-8 129,-3-2-258,-5-5-387,-3 3-1032,-12-17-3096,2 0 0,-3-10-258,3-6-516</inkml:trace>
  <inkml:trace contextRef="#ctx0" brushRef="#br0" timeOffset="991.0567">4947 9461 8256,'27'-13'4644,"-14"0"-258,2-3-387,-5-11-2709,7 5-516,-4-9-258,3 6-129,-9-3 129,3 6-129,-10 2-129,0 9 129,0 11 0,-13 0-129,2 14 258,0 9-258,0 9 0,1 5 0,1 9 0,3 0-129,4-1 0,2-3 0,2-4-129,6-8-258,8 3-1677,-2-23-2838,6-3 129,-2-7-774,2-7-258</inkml:trace>
  <inkml:trace contextRef="#ctx0" brushRef="#br0" timeOffset="2236.1279">6013 9198 10062,'-5'-38'4773,"0"12"-129,2 10-387,-7-10-2709,7 14-645,-9-3-258,3 15-129,-4 4 0,-2 21-129,0 12 0,0 9-129,0 9 0,2 5-129,3 4 0,5-6-129,5-4-129,5-14 0,15-8-516,3-21-387,20-1-774,-5-24-1290,17-1-258,-8-24 0,12 6 387,-17-20 1032,9 4 903,-16 5 1290,-15-6 1032,-1 21 1677,-19-5 129,1 22-129,-11-5-258,1 27-774,-15 5-645,7 15-645,-4 4-129,4 7-258,2 1 0,2 3-129,7-6 0,2-6 0,4-9-129,3-10-129,7-10 129,2-4 0,4-17 0,2-8 0,-1-5-129,2-7 129,0-1-129,-4 1 0,-2 8 0,-2 9 129,-3 8-129,-8 12 0,0 0 258,8 17-129,-8 7 258,0 6-258,0 3 129,-2 2 0,2-1-129,0-5 129,4 0-258,3-9 129,2-8 0,2-5 0,2-7 0,3-13 0,-2-8 0,4-8 0,-2-5 0,2-6 0,1-1-129,2 1 0,-1 5 0,0 4 129,0 7-129,-1 12 0,-2 10 129,-1 5 0,-5 13 129,-1 5 0,-4 6-129,-2 3 129,0 1 0,-4-2-129,0-2 129,-2-3-129,0-3 0,-2-5 0,1-3-129,3-13 0,0 0 129,0 0-129,5-9 129,5-11 0,3-4-258,4-2 387,2-9-258,0 1 0,3 1 0,-2 4 129,-1 5-129,-4 3 129,0 5 0,-4 7 0,-3 4 129,-8 5-129,13 1 129,-9 12 0,0 3 0,-1 7 0,0 2 0,-2 8 129,-1 4-129,0 4 129,-7 1-129,-3-1 0,-1 0 129,-3-2-129,-1-6-129,3-7-129,1 0-903,-5-18-3225,16-8-387,0 0-516,0-16-387</inkml:trace>
  <inkml:trace contextRef="#ctx0" brushRef="#br0" timeOffset="2408.1377">7093 9206 13287,'31'-27'4902,"-22"12"-129,4 8-387,-3 5-4773,-6-13-2193,6 15-1935,-10 0-258,14 8-387,-14-8-516</inkml:trace>
  <inkml:trace contextRef="#ctx0" brushRef="#br0" timeOffset="2584.1477">7197 9484 13416,'0'17'5289,"2"-4"-387,-2-13-129,0 0-4644,8-5-903,-8 5-3741,8-10-516,-8 10 0,10-13-645</inkml:trace>
  <inkml:trace contextRef="#ctx0" brushRef="#br0" timeOffset="3628.2075">8528 9051 5160,'17'-44'5031,"-6"24"-387,-2-3 0,3 18-2064,-4-8-1161,7 14-516,-5 11-129,2 14-387,-1 6 0,1 14-129,-2 2-129,-2 5 129,-1 0-129,-1-3 0,-5-6-129,-1-6 129,0-8-129,-1-12-129,1-18 129,0 0-129,-10-7-129,10-25 258,0-7-258,6-9 0,5-3 129,3 0 0,2 5 0,3 4 129,-2 9 0,0 16-129,0 13 258,1 8 0,-5 16-129,1 6 129,-2 11 0,0 4 0,0 2 0,-2 3-258,1 0-258,-8-14-2709,8 6-1419,-7-9-258,1-7-387,-3-10-387</inkml:trace>
  <inkml:trace contextRef="#ctx0" brushRef="#br0" timeOffset="3800.2174">9087 9116 8901,'38'-19'4902,"-16"15"-258,-3-4-387,8 5-3741,-4 3-1032,-6-4-3483,6 4-516,-10 0-516,-2 7-129</inkml:trace>
  <inkml:trace contextRef="#ctx0" brushRef="#br0" timeOffset="3947.2258">9145 9314 6708,'-3'18'5289,"13"-6"-387,1-12-387,6 0-1548,6-1-4515,-1-8-2580,2 2-516,-4-4-387,0 5-516</inkml:trace>
  <inkml:trace contextRef="#ctx0" brushRef="#br0" timeOffset="4363.2496">9497 9165 6708,'15'-15'5160,"-8"1"-516,6 1-258,-4-13-2580,11 6-903,-5-11-129,8 7-129,-5-5-258,3 6 129,-7 2 0,0 4-129,-5 7 129,-9 10-129,0 0 0,5 27-129,-5 2-129,-4 9 129,-1 10-258,1 6 258,-1 4-129,3 1 0,0-2-129,0-5 129,2-2-387,-4-16-774,4-1-3741,-3-15-387,1-3-129,-8-15-645</inkml:trace>
  <inkml:trace contextRef="#ctx0" brushRef="#br0" timeOffset="4932.2821">5908 7652 8385,'-6'-56'5031,"5"39"-258,-3 1-129,4 16-3354,0 0-129,4 31-516,-4 3 0,3 17-258,-3 9 0,0 12-258,0 6 0,0 0-516,0 2-387,-7-24-2451,7 0-1419,0-19-516,3-12-129,-3-25-258</inkml:trace>
  <inkml:trace contextRef="#ctx0" brushRef="#br0" timeOffset="5255.3006">6022 7887 9804,'9'-5'4773,"5"31"-129,-8 3-258,2 8-3741,2 3-129,1 3-129,3-4-258,-2-2 0,0-9-129,-1-7 0,-1-11 0,-2-10 0,0-6 0,-2-13 129,0-10-129,0-9 0,1-5 0,-1 1-129,1 5 258,0 4-258,-1 7 129,0 11 129,-6 15-129,13 0 129,-7 19-129,0 3 129,3 7-258,-2-3-258,8 11-1290,-6-13-2709,8 0-258,0-11-387,6-4-129</inkml:trace>
  <inkml:trace contextRef="#ctx0" brushRef="#br0" timeOffset="5971.3415">6562 7945 6837,'6'-38'5031,"-12"25"0,-5 9-645,-9-1-1677,4 15-1290,-5 3-774,5 10-258,2-2-129,5 5-129,5 2-129,4-5 0,4-5-258,7-9 0,4-5 0,3-8-129,3-9 0,-2-12 0,0-10-129,-4-8 258,0-8-129,-6-8 129,0 2 129,-4 4 129,-4 7 129,0 5 0,-1 14 0,0 16 129,0 11 129,-5 28 129,3 9-129,2 10 0,-2 12-258,2 5 129,7 5-129,4-4-129,3-6 129,3-10-258,4-10-129,-1-15 0,7-13-129,-3-11 0,1-14-129,-5-15 129,-1-6 0,-6-9 0,2 2 0,-6 2 258,-2 2 129,-3 11 129,-2 6 0,-2 21 129,0 0 0,0 14 129,-2 8 0,2 7 0,0 0-258,0 4 0,3-2-129,3-8 0,1-6-129,2-10 129,2-4-129,2-3-258,-1-7 258,1-11 0,0-6 129,-1-1-258,1 0 258,-3 3-129,-2 4 258,-4 6-129,-4 12 129,0 0 0,3 8 0,-3 13 129,0 2 0,0 3-129,0 1 0,3-5-129,3-2-258,2-12-516,10 2-3096,-4-10-516,6 0-387,-3-6-258</inkml:trace>
  <inkml:trace contextRef="#ctx0" brushRef="#br0" timeOffset="6160.3524">7246 7907 9288,'0'-15'5031,"-16"15"-258,7 11-387,-5-1-3096,8 8-645,-1 0-387,7 3-258,1 3-387,4-5-516,11 7-774,-6-14-2580,10-2-645,-3-7 0,5-3-258</inkml:trace>
  <inkml:trace contextRef="#ctx0" brushRef="#br0" timeOffset="6348.3631">7420 7586 7482,'8'-65'4902,"-8"65"-129,0 6-387,2 34-2193,-7 0-774,5 13-903,0 9-258,0 5-129,0 2-516,0-13-1419,5 2-2580,-3-15-387,1-3-387,-3-14-258</inkml:trace>
  <inkml:trace contextRef="#ctx0" brushRef="#br0" timeOffset="6556.375">7422 7906 8127,'30'-35'4902,"-12"22"-129,3 11-387,-5-1-3225,7 9-258,-7 7-387,2 9-258,-5 2-387,-3 1-387,-4 6-129,-6-11-1935,0 1-1806,-6-5-387,6-16-258,-12 9-129</inkml:trace>
  <inkml:trace contextRef="#ctx0" brushRef="#br0" timeOffset="7144.4086">7591 7771 6708,'10'6'4386,"-7"9"-129,0-3-258,1 2-3612,1 4-516,1 0 0,0 0-129,1 5 0,-3-4 129,3 3-129,-3-5 129,2-1 129,1-2 129,-7-14 0,14 13 0,-5-13 0,-1-1 0,1-11 129,-1 3-129,-4-5 129,0 2 0,-4 0 129,0 12 0,-7-15 0,7 15 0,-13-6 0,13 6 0,-11 0-129,11 0 0,0 0-129,0 0-129,11 0 129,0 0-129,2 0 129,2 0-129,2 5 129,1 3-129,-1 0 0,1 4 0,-5-3 0,2 1 129,-2-3-129,2-2 0,-6-2 129,2-3 0,-1-8-129,0-5 0,0-3 129,1-4 0,-1 1 129,2 0-129,-2 0 258,0 4-129,-4 4 129,3 9-129,-9 2 129,11 8-129,-7 3 0,2 7-129,-1 2-258,-2-6-1419,4 7-3096,-3-6 0,2-1-645,-6-14-387</inkml:trace>
  <inkml:trace contextRef="#ctx0" brushRef="#br0" timeOffset="7915.4527">9042 7757 10062,'-25'1'5160,"14"15"-645,-4 0 0,14 7-3999,-6 0-129,7 2-387,0 0-129,5-4 0,4-4 0,1-6 0,-1-6-129,-9-5 129,11-3-129,-11-10 0,0-4 0,-3-8-129,-2 2 129,-5-3-129,3 5 129,-2 1 0,3 3 0,6 17 129,-2-14 0,2 14 258,13 7 258,4 7-258,1-1 129,5 3 0,-1-2 129,1 3-129,-4-5 0,-1-1 0,-4-5-129,1 0-129,-4-6 129,-1 0-129,1-3 0,0-8 129,0-2-129,-1 1 129,0-5 0,0 3-129,0 2 0,0 0 0,-1 2 0,-9 10 0,13-9 0,-13 9 0,11 0 258,-11 0-129,11 11-129,-4 0 258,1 2-129,1 2 0,1 2-129,2-2-258,4 10-2193,-6-11-2064,5 1-258,-5-4-258,3-1-516</inkml:trace>
  <inkml:trace contextRef="#ctx0" brushRef="#br0" timeOffset="9224.5276">10091 7743 8385,'12'2'5031,"-4"13"-387,-3 0-129,2 10-3999,-3 0-129,3 7 0,-4-2-258,1-2 0,-4-3 0,0-8 0,0-17-129,0 0 258,0 0-258,2-9 129,4-14-129,1-6 0,3-5 0,1-4 0,2-1-129,0 8 129,-1 6 0,-1 10 129,-2 8-129,1 10 129,-3 14 129,0 11-129,-1 5 129,2 4-129,-1 0 129,3-2-258,0-4 129,1-5-129,2-8 0,3-8-129,-3-6 129,1-4 0,1-12 0,-1-5-129,-2-8 129,2-5-129,0-2 0,-4 2 129,0 2-129,-3 4 258,-1 5-258,-1 8 129,-5 11 0,0 0 0,6 25 129,-4-1-129,2 2 129,2 2-258,0 1 258,3-1-129,3-6-129,-2-5 258,3-7-129,-2-3-129,0-7 129,0 0 0,-1-12 0,-2-5-129,0-3 129,1-5 0,-1-1 0,-2 2 0,1 1-129,-3 3 129,-2 5 0,-2 15 129,5-11-129,-5 11 0,0 11 0,0 0 0,0 4 129,1 0-129,1 2 0,0-2 0,2-3 0,-4-12 0,10 14 0,-10-14 0,15 0 0,-15 0 0,13-4 0,-13 4 0,14-17 0,-6 6 0,-8 11 0,12-20 0,-12 20-129,12-15 129,-12 15 0,10-3 0,-10 3 0,12 7 0,-3 3 0,-2 2 0,2 1 0,1 3 0,0-4 0,1-1-129,0-2 129,-1-2-129,2-4 0,-3-3 0,1 0 0,-1-3-258,0-7 258,-3-2-129,0-2 258,-3-3-129,1 0 129,-2-1 0,-1 2 0,0 2 129,-1 14-129,2-16 129,-2 16 0,0 0-129,6 11 0,-3-2 0,2 7-129,-2-3-129,5 7-387,-8-20-645,16 29-1419,-16-29-1935,14 10-387,-14-10 129,17 0 259</inkml:trace>
  <inkml:trace contextRef="#ctx0" brushRef="#br0" timeOffset="10039.5742">11014 7793 3225,'16'-90'5031,"-11"47"-258,-4-10-258,8 18-2064,-12-10-903,3 22-258,-1 3-387,1 20-258,0 0 0,-1 26-387,1 9-129,0 7-129,4 9 129,1 4-129,2 2 0,-1-4-129,2-3 129,-1-9-129,3-10 0,-4-9-129,1-9 0,-7-13-129,0 0 258,8-6 0,-5-8-129,0-8 129,0-1 129,2-2-129,2 3 129,2 2-129,-1 4 129,1 7 0,-2 6-129,-7 3 129,14 7 0,-10 6 0,-1 3 0,-3 1 0,0 2-129,-6 0 0,0 1 0,-3-6-129,2-1 0,-1-6 0,8-7-129,0 0 129,0 0 0,0-5 129,10-7 129,6-1 129,3-3 0,3 0 0,2 3 129,0 0 129,-3-1-129,-1 7 0,-5-4 0,-2 4-129,-5 1 129,-8 6-129,0 0 0,0 0 0,0 0-129,0 0 129,-3 12-129,1 2 129,-2 1-129,4 4 0,0 3-129,1-5 129,4 0-129,2-5 0,2-2-129,1-3 129,2-4 0,-2-3 0,1 0 129,0-3-129,0-2 129,4-2-129,-1 2 129,0 1 0,0 4 0,1-3-129,-1 3 129,-1 0 0,-2 5-129,-11-5 129,11 14 129,-11-14-129,0 0 0,2 10 129,-2-10 0,0 0 129,-3-15-129,3-1 129,0-8 0,3-1-129,7-7 0,4-1-516,11 5-3741,-6-5-516,5 9-258,-1-2-516</inkml:trace>
  <inkml:trace contextRef="#ctx0" brushRef="#br0" timeOffset="10603.6065">12211 7706 9288,'0'0'5031,"7"14"-258,-7 4-258,0 10-3999,1 1 129,4 3-516,1-1 0,1-3-258,1-3 0,-1-8-258,3-5 129,-10-12-387,10 0 0,-10-9-129,0-8 0,-6-8 258,-1-1-129,-7-7 258,3-1 129,0-1 516,2-2-129,8 3 258,1 1-129,9 7 0,6-1 0,7 8-129,4 4 129,5 8-258,-2 5 258,-3 2 129,-4 11 0,-1 11 129,-11 7 0,0 8 0,-7 5 258,0 6-258,-3 3 0,1 2-258,0 1-258,2-10-516,8 7-2451,-5-19-1806,4-2-258,-9-13-516,3-6-129</inkml:trace>
  <inkml:trace contextRef="#ctx0" brushRef="#br0" timeOffset="10748.6148">12366 7882 9417,'14'-46'5160,"11"27"-129,2-1-516,7 2-4515,9 5-4128,-3-1-258,1 4-516,-6-1-645</inkml:trace>
  <inkml:trace contextRef="#ctx0" brushRef="#br0" timeOffset="12423.7106">13170 7578 8643,'0'-11'5160,"0"11"-258,0 0-387,-7 11-3870,5 19-129,2 11 0,-1 7-258,1 7 0,0 4-129,0 0 0,2-9 0,1-10-129,1-10 0,-1-12 0,-3-18-129,14 2 0,-8-13 129,1-14-129,1-4 0,-2-8 258,4-1-258,-1-3 258,-2 8-129,1 4 129,-3 9-129,2 10 258,-7 10-129,7 7-129,-4 15 129,3 7-129,1 1 258,2 4-387,2-2 129,1-4-129,3-5 0,1-8-129,1-3-258,-3-12-258,3 0-129,-7-12-129,5-2 129,-9-10 0,2 2 129,-5-5 387,1 1 387,-2 6 258,-2-2 129,1 12 258,-1-1 129,0 11 129,3 7-129,4 12-258,0 1 0,3 6 0,2-1-129,2 1-258,1-2-129,0-4-129,1-7 0,0-7 129,-1-6-129,-1-3 0,-1-11 129,-1-5-129,-2-5 129,-3-4 129,-2-1-129,-4 3 258,-1-1-258,-7 7 258,-6 3-258,-1 7 258,-4 3-387,-1 6 258,0 1 0,2 0-129,5 2-129,3 3 129,9-5 129,0 0-516,12 8 258,4-7-258,10 5-129,0-4-129,9 4 258,-2-3-258,3 8 258,-3-1 129,-4 4 258,-2 3 0,-9-2 258,-2 2 0,-6-2 0,-4 1 0,-4-6 0,-2-10-129,2 11 0,-2-11-129,0 0 129,3-12-129,-3-2 129,0-3-129,2-2 0,1-1 258,-2-1-387,3 2 258,2 1-129,0 3 129,2 3-258,2 3 258,0 6-258,0 3 129,2 0 129,1 7-258,-3 4 387,0 3-258,-4-1 387,4 5-387,-4-2 258,0 0-258,1-1 129,0 1 0,-3-3-129,3 3 129,-2 0-129,-1-1 129,-4-1-129,0 2 129,0-3-129,-4 3 129,-2-7 0,6-9-129,0 0 129,0 0-129,5 0 0,11-7 0,10-10-129,4-5 0,7-5 0,2-1 0,1-3-129,-3 2 387,-7 3-258,-7 1 387,-13 4-258,-9 7 516,-1 14-387,-15-11 387,-5 11-258,1 7-129,1 7 258,4 4-516,6 4 387,5 2-387,3-1 129,10-1-258,5-2 258,3-3 0,3-5-129,1-5 129,0-5-129,1-2 0,-1-5 129,-2-6 0,3-4-129,-2-5 129,1-3-129,3 1 258,-2-2-258,2 3 258,-1 6-258,-3 4 258,0 7-129,-3 4 0,-2 12 129,-7 8-129,-3 4 129,-1 6-129,-5 1 129,0 3 0,-5-2 0,-4-3 129,-2-3-129,-1-1 129,-4-5-258,0-6-129,4 5-1548,-7-16-3225,7 4-129,-2-6-258,4 2-774</inkml:trace>
  <inkml:trace contextRef="#ctx0" brushRef="#br0" timeOffset="24751.4157">11289 8834 1806,'9'-18'3999,"-3"4"258,1 2-1548,-7-13-387,8 13-516,-8-15-516,0 12-129,-3-6-387,-2 9-129,-7 0-258,-2 10 0,-6 2 0,-2 14-258,-3 15 0,0 17 0,-2 12 0,0 12 129,5 12-258,7 8 387,6 1-258,8-2 258,6-5-258,14-15 0,9-12-129,8-16 0,11-17-258,-1-23-516,10-2-1677,-6-30-1935,-1-13-258,-4-11-387,-4-13-129</inkml:trace>
  <inkml:trace contextRef="#ctx0" brushRef="#br0" timeOffset="24939.4265">11589 8690 5547,'-17'-41'4773,"10"48"-258,0 15-129,5 24-3225,-2 7-387,4 16 0,-2 5-387,2 10-129,2-1-129,1-2-129,1 0-516,-4-20-2451,4-3-1548,-1-17 0,2-10-516,-3-15 129</inkml:trace>
  <inkml:trace contextRef="#ctx0" brushRef="#br0" timeOffset="25247.4441">11681 9203 3612,'16'5'4386,"-16"-5"-129,17 7-516,-5-7-2709,-1-6-645,3-4 0,-3-5-129,0-2-129,-1-4 129,-6 3-129,-3 4 0,-1 14-129,-8-12 129,-3 16 0,-5 14-129,1 10 258,-2 9-129,6 6 129,-2 3-129,8-2-129,5-3 0,2-10-258,14-5-387,0-20-1548,11-6-2064,6-11 0,7-14-387</inkml:trace>
  <inkml:trace contextRef="#ctx0" brushRef="#br0" timeOffset="25719.4711">12090 9102 4902,'7'-12'4515,"-7"12"129,-14 9-516,3 18-2451,-9 2-903,3 8-129,-2 0-258,3 0 0,4-3-129,4-3 0,5-9-129,3-7-129,0-15 129,17 0-129,-1-6-129,2-12 0,0-4 0,0-4 0,0 3-129,-3-1 129,-1 7-129,-4 2 0,-10 15 258,11-13 0,-11 13 0,2 7 0,-2 5 0,0 3 0,0 1 129,0-2-129,3 1 0,2-3 129,-5-12-129,14 15 0,-2-14 0,-1-1 0,2-3 0,-1-5 0,-2 1 0,0-3 0,1 5-129,-3-5 129,-8 10 0,10-4 0,-10 4 0,10 3-129,-10-3 0,12 14-387,-1-3-387,-11-11-903,21 13-1032,-11-11-1548,4-2-129,-1-7 0</inkml:trace>
  <inkml:trace contextRef="#ctx0" brushRef="#br0" timeOffset="26331.5061">12424 9110 2580,'24'-113'3870,"-17"53"387,1 7-1548,-8-7-516,2 21-645,-5-3-129,-3 28-129,-6 7-129,4 19-129,-4 15-387,2 19-129,2 9-129,3 12-129,2 7 0,3 5-129,2-4 0,7-6-129,-1-9-129,4-14 0,4-10 0,-2-18 0,3-10-129,-1-11 0,3-13 0,-2-8 0,2-5 0,-5-1 129,-3 1 0,0 1 0,-4 8 0,0 4 129,-7 16 129,4-10 0,-4 10 129,1 8 0,0 5 0,1 4 129,3 2-258,0-1 0,4 3 0,1-2-129,1-1 0,2-7-129,-2-1 0,-1-5-129,1-4 129,-11-1 129,13-6-258,-8-5 387,-2 0-258,0-2 258,-3 13-129,2-15 129,-2 15 0,0 0-129,4 15 129,-3 9-129,-1 6 129,2 10-129,-1 13 0,-1 2-129,0 6 0,0 0 129,-3 1-129,-2 0 129,-1-5 0,-4-1 0,-4-10 0,-2-3 0,-1-4-258,-8-13-2838,4-1-1290,-3-11-387,4-7-258</inkml:trace>
  <inkml:trace contextRef="#ctx0" brushRef="#br0" timeOffset="26743.5297">13383 8671 9417,'8'-15'5160,"-7"46"-258,-3 21-516,-10 11-4128,2 16 258,-3 8-387,3 5 0,0-2 0,4-5-129,5-10-258,-3-17-645,8-8-3225,-4-17-387,1-12-516,-1-21-258</inkml:trace>
  <inkml:trace contextRef="#ctx0" brushRef="#br0" timeOffset="27478.5717">13213 9102 6450,'8'-8'4902,"6"11"-129,3 4-387,2 10-3225,-1-2-387,8 9-129,-2-2-387,1 2 129,-3-5-129,1 0 0,-3-5-129,0-6 129,-1-8-129,-1-2-129,-2-12 0,3-1-129,-2-2 129,0 2-258,-1 1 258,-1 5-129,-2 9 129,-4 8 129,-3 8-129,-2 6 0,-1 3 258,0 2-258,2-1 0,3-1 0,0-9 129,4-4-129,3-7 0,2-5 129,1-1-129,0-10 129,1-3-129,-5-5 129,0-2-258,-1 1 129,-3 1-129,-2 1 0,-1 5 129,-3 2 0,-4 11 0,9 0-129,-9 0 129,7 17 129,-3 0 0,3 0 0,0 4-129,2-1 0,2-1 0,2-7 0,5-1 129,0-7-387,-1-1 258,1-3-129,1-3 0,-3-7 129,-1-4-258,-3-4 258,-3-1-129,-2 0 258,-3-3-258,0 4 258,-3 3-129,-1 3-129,0 12 129,0 0 0,-7 4 0,2 15 129,-1 2-129,-1 5 0,3 3 258,1 2-516,1 1 516,2-3-258,3-4 0,3-4 0,5-4 0,2-3-258,3-2-129,-4-12-1419,7 0-2580,-4 0-258,3-5-258,-2-4-387</inkml:trace>
  <inkml:trace contextRef="#ctx0" brushRef="#br0" timeOffset="27668.5826">14331 9401 9546,'0'0'4644,"0"0"-2322,0 0-2322,0 0-4386,0 0-387,-5 6-387</inkml:trace>
  <inkml:trace contextRef="#ctx0" brushRef="#br0" timeOffset="38467.2002">3980 10666 8256,'-10'-42'5031,"6"17"-258,-2-3-129,4 10-2322,-4-8-1290,6 10-387,0 16-258,0 0-129,0 13 0,1 31-129,0 17 0,1 20 0,-1 16 0,1 13 0,-1 3-258,-1 1 129,1-10-129,-1-17-258,5-8-774,-5-32-2451,4-16-1032,-4-31-387,10 0-129,-7-29-516</inkml:trace>
  <inkml:trace contextRef="#ctx0" brushRef="#br0" timeOffset="38827.2207">4077 10875 9804,'9'-3'5031,"7"24"-387,-9 4 0,6 20-3612,-7 3-387,6 9-129,-2 1-387,0 1 0,-3-6 0,0-6-129,-1-10 0,-3-12 0,-3-25 0,0 0-129,9-12 129,-3-19-129,0-4 0,3-5 0,1 0 129,1 2-129,4 3 129,-1 9-129,3 12 129,1 10 129,-1 4-129,0 13 129,-3 5-129,3 7 0,-3 5 0,-2 1-129,1 6-516,-5-11-1548,4 7-2193,-3-10-258,5-5-387,-2-12-258</inkml:trace>
  <inkml:trace contextRef="#ctx0" brushRef="#br0" timeOffset="39579.2637">4584 11080 8127,'-1'-45'4902,"1"45"-129,-20-14-258,13 20-2709,-11 2-516,8 16-516,0 3-387,5 9-129,2-3-129,3 4 0,5-7-129,3-9-129,8-9 129,3-12-258,1-12 129,3-20 0,1-5 0,-2-14 0,0-12 0,-4-8 0,-4-12 0,-5 1 129,-4 4 0,-3 7 129,-2 10 0,-3 15 129,-4 22 0,7 24 0,-13 17-129,10 29 129,1 14 129,2 12-258,0 7 0,6 5-129,3 0 0,2-5 0,1-9 0,1-15-129,2-12 0,0-14 0,0-16 0,1-13 0,-2-18 0,-1-13-129,0-8 129,-1-8 0,1-1-129,-5-2 129,2 7 129,-5 6-129,2 11 258,-2 13-129,-5 13 129,7 11 129,0 12-129,1 9 0,2 6-129,3-3 129,3 3-387,-1-9 258,2-3-258,-1-12 129,0-3-129,-2-11 0,-1 0 0,-3-15 0,-1-6 0,-1-6 0,-2-3-258,-1-1 258,2 2 0,-4 2 0,1 3 258,-1 11 0,-3 13 258,0 0 0,3 9 129,-3 16 0,0 2 0,0 6-129,0 2-258,0-5-258,9 1-645,-6-15 0,15 5-903,-3-21-903,9-4-1548,2-14-387,5-8-387,2-11 645</inkml:trace>
  <inkml:trace contextRef="#ctx0" brushRef="#br0" timeOffset="39963.2858">5439 10796 5676,'14'-72'5160,"-14"51"-258,0 21-258,-19 0-1290,10 32-1677,-8 0-774,4 11-516,2 7 0,2 7-258,4-2-129,5 3-129,3-3 0,5-14-129,6-10 0,2-15-129,6-9-129,1-19-645,6-11-129,-5-30-645,10-4-1161,-5-18-1419,0-3 774,-8-14 1935,2 10 1032,-5 4 1161,-8 4 1032,1 25 516,-11 9 1677,0 26 1161,0 14-1161,-1 27-1419,-9 8-1032,4 25-645,-1 5-258,0 12-129,1 0-129,1-2-129,3-2-258,-1-14-258,3 4-1032,-2-25-2838,2-8-129,-2-17-387,2-13-258</inkml:trace>
  <inkml:trace contextRef="#ctx0" brushRef="#br0" timeOffset="40120.2947">5705 10907 10965,'28'-3'4902,"-15"10"-516,-1 8-774,2 6-2709,-5 0-903,2-4-1161,6 3-2709,-7-4-516,0-4-516,-2-5-258</inkml:trace>
  <inkml:trace contextRef="#ctx0" brushRef="#br0" timeOffset="40667.326">5902 10835 10191,'-5'45'4644,"4"-18"-129,-4-4-1290,5 11-2580,-4-5-129,4 2-129,3-3-129,4-4 0,2-6-258,2-5 0,4-8 0,1-5 0,-1-10 0,0-9 0,3-5 0,-1-3 0,-1 0 129,-2 2-129,-3 0 129,-2 8-129,-1 3 129,-8 14-129,7-10 0,-7 10 129,0 0-129,0 7 0,0-7 0,2 18 129,3-7-129,3 1 129,0-2-129,5 4 129,-3-1 0,3 0-129,0-3 0,-1 0 129,0-3-129,-2-6 0,0-1 0,0-5 0,-1-3-129,0-7 129,1-4 0,0 1 0,2 1-129,1 2 129,0 1 0,0 6-129,-2 4 129,1 4 0,-2 5-129,0 6 0,3 6-645,-5-3-3483,8 2-129,3-4-387,6-3-387</inkml:trace>
  <inkml:trace contextRef="#ctx0" brushRef="#br0" timeOffset="40955.3425">7028 10628 11868,'-24'-27'5031,"0"27"-258,-5 5-129,3 13-3999,1 1-129,6 9 0,5 0-387,10 8 0,4-3 0,4 1-129,6-2 129,0-3-258,-1-3 258,1-1-258,-5-3 129,-5-10-258,0 2-129,0-14-645,-5 13-2322,-5-13-1161,10 0-516,-15-13-258,12 2-258</inkml:trace>
  <inkml:trace contextRef="#ctx0" brushRef="#br0" timeOffset="41203.3567">6932 10860 516,'40'-33'3354,"-24"11"-258,6 7-258,-5-6-1548,1-7-1032,0-5 129,-1-7 387,6 5 774,-11-8 0,9 11 258,-11-9 387,10 18 129,-16-6-258,10 29 0,-14 0-903,4 18-516,-4 12-258,0 12 0,0 5-258,-2 9-129,0 8-387,-6-10-1032,8 6-2451,-6-16-1032,3-3-129,-4-16-387</inkml:trace>
  <inkml:trace contextRef="#ctx0" brushRef="#br0" timeOffset="41519.3748">7173 10822 10965,'13'-20'4773,"-3"11"-258,6 6-516,3-7-3354,4 6-129,0-7-258,1 3-129,-1-3 0,-4 1-258,-5-2 258,-4 3-129,-10 9 0,2-12 129,-2 12 0,-12 0 129,2 9 0,0 7 0,-3 5 129,5 4-129,-1-2 129,4 2-258,2-3 258,3-2-258,2-4-129,-2-16 0,17 14-645,-8-19-1677,5 5-2580,-3-9 0,7 0-516,-5-11-258</inkml:trace>
  <inkml:trace contextRef="#ctx0" brushRef="#br0" timeOffset="41703.3853">7459 10713 12513,'-7'34'5031,"4"1"-258,-3 1-258,4 14-4257,0 6 129,2 9-258,0 6-129,0 1-129,2-3-258,-2-8-387,0 3-1806,-2-19-2064,0-6-129,-5-17-516,7-22-129</inkml:trace>
  <inkml:trace contextRef="#ctx0" brushRef="#br0" timeOffset="41951.3995">7483 10851 11094,'28'-109'5031,"-10"79"-129,-5 11 0,9 19-3741,-9 6-516,4 9-129,-6 7-129,0 6-129,-4 1 0,-3 2-129,-4 1 258,-2 2-258,-9-2 0,-2-1 0,-4-5-129,-1-4-258,3 1-258,-5-17-1806,10 11-2580,-2-14-258,12-3-387,0 0-258</inkml:trace>
  <inkml:trace contextRef="#ctx0" brushRef="#br0" timeOffset="42080.4069">7763 10926 11739,'28'-2'4902,"-28"2"-774,0 0-3999,0 0-4386,0 0-516,0 10-645</inkml:trace>
  <inkml:trace contextRef="#ctx0" brushRef="#br0" timeOffset="42703.4425">4017 12085 10965,'36'-30'4902,"5"16"-258,17-2-129,16 1-4257,18 5-129,15-1 0,14 1 0,16 0-129,10 1 129,11-4 0,10 4 129,8-6-129,10 1 129,8-4 0,2 6 0,5-1 0,-3 5 0,-9-1-129,-11 4 0,-14 1 0,-21 4-129,-21-3 129,-24 2-258,-26-2 129,-17 2 0,-19 1-387,-15-6-645,-7 6-3483,-14 0-258,0 0-258,-6-3-387</inkml:trace>
  <inkml:trace contextRef="#ctx0" brushRef="#br0" timeOffset="43012.4602">8057 10931 10836,'0'0'5031,"-3"-14"-258,3 14-258,0 0-3612,0 0-774,0 0-1032,-2 6-3483,2 7-387,0-1-129,1 9-516</inkml:trace>
  <inkml:trace contextRef="#ctx0" brushRef="#br0" timeOffset="43179.4696">8068 11143 10320,'0'10'5160,"0"-10"-387,0 0-774,1-7-2451,7 6-774,-8 1-1032,0 0-3999,13 0-387,-13 0-516,5 13-258</inkml:trace>
  <inkml:trace contextRef="#ctx0" brushRef="#br0" timeOffset="49494.831">20650 10159 2709,'10'2'4257,"-10"-2"-129,19 8-129,-5-1-2838,6-7-903,8 0-129,9 0 0,11-2-129,7-4 129,12-1-129,14-2 0,10 1 0,12 1 0,12 2 0,11 5 0,8 0 0,9 3 129,8 6 0,4 6-129,1 4 129,5 10-129,-5 7 129,-6 9-129,-9 7 0,-10 13 0,-18 8 387,-23 9 387,-18 13-258,-31 4 516,-19 19-258,-30 2 387,-16 15-129,-28 0 0,0 15 0,-11 3-516,3 7 0,4 1-387,21-5 129,18-2-129,21-2-129,22-4-129,20-7 0,18-7 129,11-6-129,9-6 129,6-1-129,1 0 0,-3-5 129,-2-2 129,-7 2-387,-10-3 387,-9 4-258,-16 4 0,-18 0 129,-23 1 0,-19-2 129,-29-2 0,-19 0 129,-23-5-387,-14 1 258,-12-6 129,-13-7-129,-4-7 0,-2-4-129,0-7 0,-2-11-258,5-6 258,1-18-129,5-9 0,6-13-129,3-9 0,4-14 0,7-6 129,5-15 0,3-7-129,-2-10 258,-4-6-129,-2-11 258,-3-6-129,1-5 129,-1-11 129,2-7-258,5-11 258,20-15-129,21-16 0,20-12 0,20-6 0,14-8 0,11-7-258,12-8 258,2 5-129,-10 6 0,-17 11 129,-19 6 0,-19 5-129,-18 1 129,-16 8 129,-13 4-129,-7 2 0,3-3 129,9-4 0,12-6-258,17-7 258,19-5-258,20-2 0,18-3 0,19-8 0,10 3-258,10 3 258,2 9-129,3 4 0,-7 8 0,0 2 0,-3 3 258,-3 6-258,0 5 258,0 6-258,2 3 0,9 6 129,3 4-129,6 12 0,5 8 0,2 12-129,2 8-129,3 14-645,-9-3-2064,3 21-1806,-8 3-387,-4 10-387,-6 1-129</inkml:trace>
  <inkml:trace contextRef="#ctx0" brushRef="#br0" timeOffset="50398.8827">22061 11076 4902,'0'0'5031,"-8"0"-129,0 17-129,-8 1-3096,12 22-387,-5-4-516,6 17-258,-2-1-258,3 3 0,1-2 0,0-5-258,1-6 129,0-12-129,2-10 0,4-8-129,-6-12 129,17 1 0,-5-3 0,3-9 0,5 1-258,2 2 516,1 1-258,1 7 129,-1 2 0,-1 10 0,-2 7 129,-2 8-129,-5 3 0,-5 7 0,-2 1 0,-6 4 0,0-1-129,-7-1 0,-5-3 0,-7-2-129,-1-4-258,-8-10-774,4-1-3354,-11-12-129,-1-3-387,-5-9-387</inkml:trace>
  <inkml:trace contextRef="#ctx0" brushRef="#br0" timeOffset="50623.8955">22074 11037 7740,'15'-32'5289,"1"19"-387,1-4-258,7 6-3870,-2-1-258,3 3-903,5 9-3741,-6 0-387,-8 7-516,-3 6-516</inkml:trace>
  <inkml:trace contextRef="#ctx0" brushRef="#br0" timeOffset="51102.9229">22394 11069 8385,'11'-7'5160,"4"-8"0,-6 9-516,6 6-3354,-8-6-516,8 6-258,-4 7-258,2 7 0,-4 2-129,0 4 129,-5 2-258,0 3 0,-4 4 0,-4-3 0,-5 6 0,-6-6 0,-3 2-129,-5 0 129,-1-3 0,0-3-129,3-2 129,6-6 0,15-14-129,-5 15 129,15-15 129,14 0-129,7 0-129,5 0 129,2 1 0,1 11 0,-4 5 0,-6 7 0,-8 8 129,-6 4 0,-8 2 0,-7 3 0,-3 0 0,-8-6 0,-7 0 0,-5-6 0,-4-7-129,-5-3 129,-2-3-129,0-4 0,0-5-129,-1-7-1548,8 7-3096,3-3-258,7 4-258,5-4-645</inkml:trace>
  <inkml:trace contextRef="#ctx0" brushRef="#br0" timeOffset="56863.2524">20926 10767 2967,'0'0'3999,"0"0"-903,0 0-387,0 0-387,-2-13-387,2 13 129,0 0-516,0 0 129,-7-22-645,7 22 258,0-14-645,0 14 129,5-14-129,-5 14-258,8-17 0,-8 17-129,14-10 0,-6 7-129,0 1 0,2 2 0,2 0-129,-1 4 0,1 5 0,-2 1 129,0-1-129,0 5 0,-2 0 129,-2 3-129,-2-2 129,-3 2-129,-1-2 129,-1 4-129,-7-2 129,0-1-129,-4-1-129,1-3 0,-5-2 0,0-3 129,-2-2-129,2-5 129,1-9-129,-1 1 129,5-7 0,1-1 0,2 1-129,3-4 129,4 2-258,1 0 387,0 6-387,6-6 258,2 5-258,3 1 258,1 3 0,2-1 0,0 4 129,-2 1-258,1 4 258,-2 0-129,-1 10-129,-10-10 129,15 23 129,-9-9-129,0-1 129,-1 1-129,0-4 129,-5-10-129,6 17 129,-6-17-258,0 14 129,0-14 0,-6 7 0,6-7 0,-15 8 0,6-6-129,1-2 129,0 0 0,8 0 0,-12-5 0,12 5-258,-11-20 258,6 9-258,1-1 129,0 2-129,0-1 258,4 11-387,-6-16 129,6 16-129,0 0-645,14 0-3096,-14 0-774,14 2-129,-14-2-516</inkml:trace>
  <inkml:trace contextRef="#ctx0" brushRef="#br0" timeOffset="58395.34">21475 10563 2580,'12'-31'5031,"-12"18"-129,0-1-129,0 14-1935,-6-29-1419,6 29-258,-10-23-387,10 23-258,-17-9 129,3 9-258,-3 7-129,-2 11 129,-3 6-129,0 5-129,0 4 0,2 5 0,4 0-129,6-1 129,5-1 0,5-5-129,5-7 129,7-5-258,4-7 258,2-8-258,4-4 0,-2-4 0,0-8-258,-1-6 387,-1-3-258,-1-7 129,-3 0 0,-1-2 0,-2-2 258,-4 4-129,0 3 129,-2 6-129,-2 6 0,-3 13 129,0 0 0,0 12 0,0 8-129,0 6 129,0 2-129,6 0 0,4-2 129,3-3-129,5-7-129,3-9-516,10 0-3612,-6-7-645,5-2-129,-3-12-645</inkml:trace>
  <inkml:trace contextRef="#ctx0" brushRef="#br0" timeOffset="60115.4384">21121 10563 6063,'-14'2'5031,"14"-2"-258,-12 0-516,12 0-2967,0 0-258,0 0-258,0 0-258,0 0-129,0-19 129,9-5-387,3-10 258,5-7-129,6-19 129,7-6-129,8-21 0,10-11-129,8-17 129,10-3 0,6-8-258,10-1 129,7-3-129,1 4 0,2 7 258,2 9-129,-8 10 0,2 13 0,-10 10 0,-5 10 0,-10 13 0,-10 8-129,-10 11 0,-8 11 0,-10 7-129,-7 8-258,-2 7-129,-16 2-387,17 6-2709,-17-6-1419,0 0-387,0 0-387,0 0 0</inkml:trace>
  <inkml:trace contextRef="#ctx0" brushRef="#br0" timeOffset="60551.4633">22299 8542 5289,'-12'-4'5547,"12"4"-645,0 0 0,6 7-2838,-6-7-903,20 0-129,-6 0-258,8 0-129,3 0-129,6 0-129,1-5-129,4-1 0,0-2-129,0 1 129,0-1-258,-4 3 0,-5-2 0,-3 2 0,-6-1 0,-4 6 0,-5 0 0,-9 0 0,9 11 129,-8 3-129,0 6 129,-1 5-129,-1 11 129,-5 5-129,-1 5-129,-3 0 129,1 5-129,-3-1-129,2-3 0,-3-7-129,7 2-645,-10-18-3870,12 5-258,-4-13-387,6 1-516</inkml:trace>
  <inkml:trace contextRef="#ctx0" brushRef="#br0" timeOffset="77478.4314">20165 11993 1935,'-40'-12'3870,"22"4"258,2-8-129,7-11-2451,9 4-258,13-12-129,16 3 129,5-12-258,19 4-387,7-8-258,13 4-258,7 2 0,5 6-129,2 2 0,2 4-129,4 6-129,3 1 258,3 3 0,2 1 0,1 4-129,0-2 0,2 5-258,-4-1-129,6 10-129,-7-3-129,1 6-129,-5 1 129,1 8-258,-2-2 387,3 2-129,-5-5 258,1 1-516,-2-5-2064,-7-12-774,5-1 129</inkml:trace>
  <inkml:trace contextRef="#ctx0" brushRef="#br0" timeOffset="77567.4365">23143 11194 2580,'73'-12'129,"-42"2"129,-4 3-1806</inkml:trace>
  <inkml:trace contextRef="#ctx0" brushRef="#br0" timeOffset="78787.5064">21004 12401 4902,'-2'-18'5031,"-2"3"-516,4 15 0,0 0-2451,-9 0-645,9 12-516,0 8-387,1 13-258,2 9 0,2 8 0,-2 10-258,1 2 129,0-2-516,0-2 387,-2-9-258,0-9 129,0-13 0,-1-14 0,-1-13 129,9-10-129,-1-10 258,3-8-129,2-1 0,6-1 129,1 4-129,2 6 0,1 10 0,-2 8 129,-1 7-258,-3 9 129,-3 6 0,-5 6 0,-5 3 0,-4 0 0,0-2 0,-8-2 129,-4-4-129,-2-2 129,-5-5-129,1-2 0,0 0-645,-3-9-2451,6 2-1161,2-2-516,13-3-258,-9 0-258</inkml:trace>
  <inkml:trace contextRef="#ctx0" brushRef="#br0" timeOffset="79147.527">22193 12601 8127,'-2'-18'5031,"-8"15"-258,-3 3-129,4 10-3612,-10 3-387,6 13 258,-3 0-645,4 9-129,2 1 0,6 4 0,4-2 0,0-6-129,13-3 0,3-4 0,5-6-258,1-11-516,12 2-3870,-8-8-129,3 0-258,-4-2-387</inkml:trace>
  <inkml:trace contextRef="#ctx0" brushRef="#br0" timeOffset="79582.5519">21764 13960 7998,'1'-28'5031,"-1"28"-258,-11-16-258,11 16-3483,-23 0-387,11 5 0,-5 10-258,3 7-258,-2 6 0,4 4-129,1 2 129,6 3-129,5-1 129,4-7-258,8-5-129,5-12-774,12 0-2967,-5-12-645,5-2-516,-1-14-258</inkml:trace>
  <inkml:trace contextRef="#ctx0" brushRef="#br0" timeOffset="79784.5634">21841 13653 7611,'-7'52'5160,"7"-11"-387,0 9-258,6 4-3741,0-1-387,2 5-258,2 4-903,-6-9-3741,3-3-129,0-6-387,1-11-258</inkml:trace>
  <inkml:trace contextRef="#ctx0" brushRef="#br0" timeOffset="80387.5978">22715 14261 2193,'0'0'3870,"18"5"0,-8-13-903,10-2-3096,0-7-645,3 1-129,-3-6 516,-3 0 387,-3 2 387,-7-4 387,0 11 645,-12-8 903,5 21-129,-26-10-129,12 16-774,-13 3-258,6 15-516,-4 4 0,6 9-258,2 5 0,9 6-129,4-1-129,4 0 0,9-4-129,7-6 129,8 5-1290,0-13-3096,4-6-387,-1-6-258,1-4-258</inkml:trace>
  <inkml:trace contextRef="#ctx0" brushRef="#br0" timeOffset="93671.3577">21280 11681 3354,'0'0'3354,"-6"-13"-516,6 13-387,5-18-387,4 15-516,-9 3-258,20-8-129,-20 8 129,18 0-387,-18 0 0,14 25 129,-9-3-387,6 17 0,-3 1-129,6 13 129,0 6-387,5 8 0,-1 4-129,0 11-129,-4 6 129,-3 6-129,-6 10 0,-5 8 0,-7 6 0,-9 7 0,-12 1 129,-5 5 0,-7 2-129,-5 3 129,-6-4 0,1-3 0,-5-4-129,-2 1 0,-1-4 0,-1 2 0,-5-3 0,-4-3-129,0-3 129,-1 2-258,0-6 258,3-8-129,8-3-258,1-19-3741,18 0-387,11-14-774,11-10-387</inkml:trace>
  <inkml:trace contextRef="#ctx0" brushRef="#br0" timeOffset="95902.4853">20592 13113 7482,'0'0'4515,"-2"-16"-258,2 16-774,-6-10-2451,6 10 129,-2-15-387,2 15-129,-4-14 129,4 14 0,-10-10-129,0 10-129,-5 3-129,-3 9-129,-7 9 0,-4 8-258,-7 8 129,-7 11-129,-11 11 0,-9 13-129,-11 15 129,-7 6 129,-10 5-129,-6 4 0,-4 1 0,3 0 0,9-8 0,13-9 0,11-10-129,13-9 0,14-9 0,11-12-258,13-6 129,3-13-129,9 0-258,2-27-516,0 27-1677,0-27-1677,0 0-516,7-10 0,-2-5 0</inkml:trace>
  <inkml:trace contextRef="#ctx0" brushRef="#br0" timeOffset="96247.5051">19344 14045 7353,'-18'-17'4515,"18"17"-387,-17-5-1032,17 5-2322,-17 17 0,13 10-129,-6 6 0,0 9-129,-4 7-258,5 5 129,-1 0 0,4 1 0,0-5-258,6-3 129,0-8-129,7-3 258,5-13-129,6-5-129,5-10 129,7-3-129,5-5 0,3-5 0,6-5-129,1-5 0,0 2-258,-5-3-387,3 16-1935,-12-9-1935,-4 9-258,-12 0-516,-6 0-129</inkml:trace>
  <inkml:trace contextRef="#ctx0" brushRef="#br0" timeOffset="188323.7715">22043 11564 2322,'1'-14'3999,"2"2"516,-3 12-2064,0 0 0,-7 8-516,6 14-387,-12-1-387,0 16-387,-12 4 0,-5 13-258,-12 10-258,-6 13 0,-10 5-387,-5 3 258,-3 3-258,2-4 0,4-6-129,9-9-645,16-7-1419,5-19-1677,12-12-516,14-10-258,4-21 0</inkml:trace>
  <inkml:trace contextRef="#ctx0" brushRef="#br0" timeOffset="188598.7872">22367 11872 2709,'50'-12'3999,"-50"12"0,0 33-387,-16 4-2451,-17 6-516,-6 13 0,-9 3-129,-5 14-258,-7 3 0,-2 7 0,-9 1-129,2 4 258,-2 1-387,3-2 0,2 0-516,3-12-1032,2-4-2451,12-4 129,5-11-387,13-9 129</inkml:trace>
  <inkml:trace contextRef="#ctx0" brushRef="#br0" timeOffset="188914.8053">22407 12521 3999,'50'-2'4644,"-43"15"-129,-10 5-258,-14 8-2580,-6 17-903,-13 9-129,-5 15-129,-15 11-258,-5 16-129,-16 12-129,-7 12-129,-10 13 0,-3 0-129,-1 0 0,1-6 0,5-9 0,5-11 0,15-11-258,8-26-903,24-10-1419,10-18-1290,14-17-129,16-11-129</inkml:trace>
  <inkml:trace contextRef="#ctx0" brushRef="#br0" timeOffset="189239.8239">22717 13116 1548,'36'-10'4386,"-32"18"129,-8 8-258,-16 4-2451,-1 23-516,-14 10 0,-5 27-258,-19 12-387,-4 19 0,-17 12-387,-4 12 0,-11 14-258,-5 6 129,-2-3-129,2-9-129,8-11 129,11-9-516,9-16 258,12-22-387,17-14-645,9-25-1806,15-14-1161,13-16-258,6-16-129</inkml:trace>
  <inkml:trace contextRef="#ctx0" brushRef="#br0" timeOffset="189546.8414">23160 13516 2580,'39'-12'4644,"-39"37"-129,-13 21-258,-9 20-2709,-26 9-387,0 29-129,-14 8-258,-4 20-387,-10 1-129,0 5 0,-3-3-258,4 2 0,5-12 0,3-10-129,5-12 0,5-17 129,10-14-258,4-16-387,12-4-2193,7-21-1419,7-13-258,17-18-129</inkml:trace>
  <inkml:trace contextRef="#ctx0" brushRef="#br0" timeOffset="190343.8871">23381 14015 4386,'11'-28'4773,"-11"28"-129,0 0-645,-2-14-2193,-3 20-903,-9 2-258,-1 12-387,-6 3-129,2 4-258,-2 1 129,4 7 129,1-4-258,5 1 0,7-3 129,7-5 258,10-3-129,6-5 258,6-7-258,6-4 129,5-5 0,4-3-129,0-8 0,-4-4-129,-1-5 0,-3-2 129,-6-4-129,-7-3 0,-5-2 129,-10-1-129,-5 5 0,-10-1 0,-7 6 0,-2 3 129,-7 9-129,-2 4-129,1 6-387,-1 0-1161,11 3-2580,-2 9-258,6 0-387,6-4-129</inkml:trace>
  <inkml:trace contextRef="#ctx0" brushRef="#br0" timeOffset="190574.9003">23572 13890 5160,'40'-34'5031,"-27"24"-387,-13 10 0,0-16-3354,0 16-387,-7 9 0,-2 15-387,-10 6 0,-4 15-258,-4 11 129,-4 11 0,-3 11-258,-2 4 0,-4 1-774,-2-8-129,8 4-1677,-4-16-2064,5-9-645,1-10 129,4-13-387</inkml:trace>
  <inkml:trace contextRef="#ctx0" brushRef="#br0" timeOffset="233475.3539">22092 12648 258,'-9'0'3096,"9"0"516,0 0-1290,0 0-258,0 0 0,-4-12 0,4 12-387,2-14 0,6 10-387,-5-12-129,4 8-258,-3-6-258,2 1-258,1-4 0,2 4 0,-2-3 0,3 1 129,-1-2-129,4 4 0,-2-2 0,4 4-129,-3 2 0,1 4-129,0 2 0,0 3-129,0 1 129,0 6-129,-2 1 0,-1 1 0,1-1 0,-11-8 0,13 11 0,-13-11 129,0 0-129,0 0 129,0 0-129,0 0 129,-1-9 0,1 9 129,-18-13-129,9 9 0,-4 1 0,-1 1 0,1 2 0,0 2-129,0 4 0,0 2 129,-1 2-258,2 2 129,-1 0-129,2 3 129,1 0 0,0 4-129,1 0 129,0 6-129,5 0 129,-1 2 0,2 3-129,-1-1 129,2 4 0,1-1 0,-1-2 0,2-1 0,0-3-129,3-2 258,4-2-129,2-5 0,3-2 0,2-4 129,4-3-129,2-4 0,2-1 0,3 0 0,2-3 129,-3 0-129,3-3-129,1-3 129,2-5 0,-2-1 0,-1 0 0,-1-5 0,-5 0 0,0-3-129,-4 3 258,-3 1-129,-4 3 0,-4 1 0,-1 0 0,-5 12 0,0 0 129,0 0-129,0 0 0,0 0 0,0 0 0,-4 12 0,4-12 0,-16 20 0,5-8 0,-3 1 0,-3-2 129,2 1-129,-1-2 0,-2 1 0,0-3 0,-1-1 129,1-4-129,0-2 129,0-1-129,2 0 0,-2-1 129,1-4-129,-1 0 0,1 0 0,1 0 0,1 0 0,2 1 0,0-3 129,0-1-258,2-3 129,2-4 0,3-2 0,0-4-129,0-4 129,2-3 0,0 3-129,3-3 129,-1 5 129,1-1-129,1 3 0,0 0 0,1 5 129,4 0-129,2-2 0,1 3 129,2-2-129,0 1 0,0-2 0,2 1 129,2 0-258,-1 5 129,1-1 0,1 5 0,1 0-129,-2 2 129,4 0 0,-2 1-129,-3 5 129,1-5 0,-4 3-129,2-3 129,-12 5 0,13-5 0,-13 5-129,0 0 129,0 0 129,0 0-129,-5 3 0,-6 2 129,1 0-129,-5 2 129,1 0-129,-4 2 0,3-1 129,-3-1-129,1 3 0,1-1 0,1 1 129,1 1-129,0 1-129,1 1 129,2 2-129,0 0 129,4 4-129,1 0 0,-1 3 0,4 1 0,3 2 258,0 1-258,0 2 258,1 2-258,4 0 258,1-1-129,1 0 0,2-5 0,1-4 0,4-1 0,1-7 0,3-5 0,1-2 0,1-5 0,0 0 0,1-7 0,-1 0 0,-4 0-129,0-1 129,-3 1 0,0 0 0,-2 0 0,-1 2 0,-10 5 0,13-8 0,-13 8 0,12-2-129,-12 2 129,0 0 0,0 0 0,9-2-129,-9 2 0,0 0 0,0 0-258,0 0-129,0 0-516,0 0-2709,0 0-1032,-6-5-258,6 5-258</inkml:trace>
  <inkml:trace contextRef="#ctx0" brushRef="#br0" timeOffset="235151.4499">21182 10901 774,'0'0'1806,"0"0"258,0 0 129,0 0 0,0 0-129,0 0-645,0 0-129,0 0-516,0 0 129,0 10-387,0-10 129,0 0-129,3 15 129,-3-15 0,5 12-129,-5-12 0,9 13 0,-9-13-129,14 14 0,-5-3-129,1-1 0,4 5 129,-3 5 0,5 2-129,1 0-129,1 3 129,-1 3-129,3 2 129,-1 2-258,2-1 129,-1 1-129,1-3 0,0 3 0,1-1 129,1-2-129,-3 3 0,1-3 129,-2 0 0,0 0 0,-3-1 129,-1 0-258,1-4 129,-4-1 0,0-1-129,-1 0 0,-1 2 0,2-2 0,-2 0 0,0 2 0,1 2 0,1 2 0,-1 1 0,-1-1 0,0-1 0,0 0 0,1 0 0,-1-2 0,0 0 0,1 0 0,0-2 0,-1 0 0,1 1 0,1 0 0,-4 0 0,0-1 0,-1-3 0,0 2 0,-2-4 0,-2-1-129,0-3 129,-3-14 0,4 16-129,-4-16 129,0 0-129,3 11 129,-3-11-129,0 0 0,0 0-129,0 0-129,0-6-1032,0 6-2322,0 0-645,0-14 0,0 14-645</inkml:trace>
  <inkml:trace contextRef="#ctx0" brushRef="#br0" timeOffset="238555.6446">21497 12576 516,'0'0'258,"-8"0"-129,8 0-129,0 0-129,-10 4 0,10-4 129,-8 5 0,8-5 258,-9 4 387,9-4 129,-10 1 258,10-1 258,-11 0-129,11 0 645,-11 3-258,11-3 0,-14 5-258,14-5 0,-12 10 0,12-10-129,-11 11 0,11-11-258,-8 7 129,8-7-258,0 0 0,-7 11-129,7-11-129,0 0 129,0 0-258,0 0 0,0 0-258,0 0 0,-3 11 0,3-11 129,0 0-129,1 13 258,-1-13-129,9 10 258,-9-10-129,13 9 0,-5-5 129,5 5-129,1-1-129,4 3 0,3-2 0,3-1-129,2-3 0,4-3 129,1-2-258,3 0 129,2-10-129,-1 1 129,0-4-129,3 2 0,-3 1 129,1-1-258,-6 2 129,0 2 129,-5 2-129,-4 0 0,-3 0 0,-3-2-129,-8 3 129,-7 4 129,10-8-129,-10 8 0,0 0 0,-1-14 129,1 14-129,-9-7 129,9 7-129,-11-7 0,11 7 0,-16 0 0,6 0 0,-2 4 129,-3 3-129,-2 1 0,-2-1 0,-2 5 0,-3-3 129,0 1-129,-3 0 0,-1 0 0,3-1 129,-4 3-129,1-3 0,-2 2 0,1 2 0,-1-2-129,2-1 129,0-1 0,0-6 0,4-1 0,0-2-129,3-5 129,3-4 0,1-2 0,2 0 0,3-4 0,-1 3 0,2 0 0,0 5 0,1 2 129,0 3-129,1-3 0,1 4 0,8 1 129,-13 0-129,13 0 0,-8 3-129,8-3 129,0 0 0,0 0 0,0 0 0,5 0 0,-5 0 0,13 3 0,-4-3 0,-2 2 0,4 2 0,-1 2-129,0-2 129,3 1 0,2-4 0,0 2 0,3-2 0,4-1 0,0 0-129,4 0 258,-1 0-129,1 0 0,0 3 0,0-2 0,-2 2 0,2 0 0,-1 2 0,-2-5 0,0 0-129,-1 0 0,0-3 129,0-4-129,-2 2 129,-2-2 0,2 0-129,-5-3 129,-1 3 0,0-1-129,-1-1 129,-1 1 0,-3-1 0,-1 0 0,-8 9 0,12-15-129,-12 15 129,6-12 0,-6 12-258,0 0 129,0 0-258,0-11-129,0 11-129,0 0-516,0 0-2064,0 0-1419,0 0-258,0 0-258,0 0-129</inkml:trace>
  <inkml:trace contextRef="#ctx0" brushRef="#br0" timeOffset="241602.8189">21873 12136 258,'12'3'3999,"-4"-6"129,-8 3 0,4-19-1290,-4 19-774,0-20-387,0 20-516,-9-29-129,6 12 129,-10-9-387,6 1-129,-6-11 258,6 5-258,-6-9 0,6 2-258,-4-5 129,3-1-258,-3 1 0,1-2 0,0 0-129,1 2-129,-3-1 0,3 1 0,-1 1 0,0 1 129,1 0-129,0 3 0,-3 1 0,0 3 0,1 5 129,-2-3-129,1 6 0,-2-1 129,0 4-129,3 2 0,-2 0 0,1 3 0,1 0 0,1 3 0,0 2 0,1 2 0,-1-1-129,-1 5 129,3-3 0,-2 1 0,2 1 0,-3 0 0,3 4 0,0-4 0,8 8 0,-13-9 0,13 9 0,-9-5 0,9 5 0,0 0 0,0 0 0,0 0 0,0 0 0,0 0 0,-7 8-129,7-8 129,0 11 0,0-11 0,4 20 0,-1-5 0,2-3 0,2 5-129,2 2 129,0 3 0,2 4 0,3 5 0,0 6 0,3 4 0,1 2 0,0 6 129,1 4-129,2 1 0,0 3 0,-3-3 0,2-1 0,-3 0 0,2-2-129,-2-5 129,1-2-129,-3-4 129,0-3 0,0-5 0,-2 2-129,1-4 129,-3-1-129,0-1 129,-3-2 0,-2-3 0,-2-1-129,-2-2 129,-2-4 0,0-4 0,0-12 0,-5 13 0,5-13 0,0 0 0,0 0 0,0 0-129,0 0 129,0 0 0,0 0 0,-6-6-129,6 6 129,-7-20 0,2 6 0,0-3 129,-1-3-129,0 0-129,-2-3 258,0-5-129,0-1 0,0-6 0,1-1 0,-3-6-129,0-4 258,-1-1-258,-1-3 258,0-3-129,-1 0-129,0 2 129,-2-1 0,1 4-129,1-3 129,-1 3-129,1 2 129,2 1-129,-1 2 258,-1 1-258,3 3 129,0 2-129,-1 1 129,2 2 0,1 5 0,-2 4-129,1 3 129,1 4 0,1 4 0,-1 4-129,8 10 129,-11-7 0,11 7-129,-10 0-129,10 0 0,-2 14-129,2 1-258,0-15-516,4 30-1677,-2-16-1677,2 5-258,0-2-258,1-1 129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7T16:14:07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12874 4089 129,'28'-36'2838,"-6"8"-1677,7 2-129,7-10 129,11-1-258,6-7 0,10-3-129,8-5-129,13-6 0,9-4-129,9-5 129,7-3-129,10-3-258,11-2 129,7-1-129,7-6 0,7 4 0,2-3 258,9 0-129,3 1 0,8 1 129,0 2-258,6 8 129,4 3 0,3 9 0,3 1-129,8 12-129,1 1 0,3 8 258,3 2-387,1 8 387,6 0-387,1 7 258,1 4-387,1 8 387,-3 3-258,1 4 0,0 11 0,2 8-258,-6 6 258,3 6-129,-3 7 129,-3 7-129,-2 12 387,-4 8-258,-10 4 516,1 12 387,-13 1-258,-7 12 0,-11 0 0,-6 14 0,-12-1-258,-7 9 0,-12 1 0,-10 8-645,-8 3 258,-13 7 0,-7 6 0,-10 1 129,-9 1 0,-7 3-129,-8 3-129,-7 4 258,-8-2-129,-5 1 0,-9-2 258,-7 5-129,-9 1 0,-3 1 0,-5-4 129,-11 1-129,-7 0 129,-4 0 0,-8-5-258,-5-3 0,-9-3 0,-7-2 129,-8 1-258,-6-4 129,-11-4 0,-8-2 0,-9-3 129,-8-6 129,-6-2-258,-10-5 129,-5-10 129,-6-3-129,-2-9 0,-5-2 0,-5-9 0,-4-2 0,-6-9 0,-5-2 0,-4-4 0,-5-3 0,-10-2-129,-2-5 0,-7-2 0,-5-6 129,-5-1-129,-5-7 0,-6-5-129,1-7 258,-1-5-129,1-4 0,3-8 0,0-5 0,1-7-129,2 0 0,1-10 0,-2-2 0,1-7 0,-3-4 0,-2-2 0,4-7 0,0-5 129,3-2-129,8-8 129,-1-2-129,6-8 129,6-4 0,5-4-129,1-5 0,8 1 0,4-7 0,5-2 0,4-3 129,6-2-129,7-2-258,9 0 387,10-5 0,5-4 0,10-3-129,10-9 129,14-5-129,10-7 0,13-7 129,10-7-129,11-5-129,12-5 129,10-2 129,10 3-258,5 0 258,10 0 0,5-1-129,6 3 129,6 2 129,6 6-258,3 5 258,5-2 0,3 5 0,3 5 0,3 4 0,2 10-129,-2 6 129,0 2-129,2 5 0,0 5 0,3 7 0,0 1 0,-1 4 129,1 6-258,-1 2 258,4 3-129,-1 6-129,2 7-129,-1-1-774,12 13-2838,-8 3-645,4 6-387,-1 2-387</inkml:trace>
  <inkml:trace contextRef="#ctx0" brushRef="#br0" timeOffset="4479.2562">16912 1964 1,'0'0'3095,"0"13"-128,0-13-129,5 25-516,-3-15 387,9 7-387,-11-17 0,20 27-516,-10-19-645,12 8 129,-1-7-387,9 4-258,5-4 0,7 6-258,5-3 0,6 5-129,4-1-129,6 5 0,-1 0-129,4 8 129,1 5 0,-1 7-387,-3 6 387,-1 12-258,-10 11 258,-1 11-258,-9 10 387,-7 13-129,-11 8 0,-8 16 0,-8 9-129,-6 5 129,-2 5 0,-5 5 0,-2 2-129,2 0-258,1 1 129,4-3 258,1-4 0,7-6-258,5 3 129,1-4-129,4 1 129,2-3 0,-2 1 129,1 2-129,-3-1 0,2-1 0,2-4 129,3-6 0,7-2 129,9-8-129,8-10 0,10-4 0,6-9-129,6-7 129,4-2-129,-2-2-129,-4-3 258,-9 3-129,-9 2 0,-9 5 0,-7 3-129,-9 2 258,-3-3-129,-2 5 0,2-2 258,1-3-258,5-3 129,0-4-129,6-2 129,1-1-129,-1 2 129,-2-5-129,-3 1 0,-3 1-129,-1-1 129,-4 1 0,0 1 0,2-1-129,0-1 129,5-1 0,5-4-129,4-2 129,3-3-129,2-5 129,-3-2 0,-2-1 0,-7 4 0,-9 2 0,-11 4 0,-8 2 0,-3 3 0,-8 0 0,-1 2 0,6-4 129,5-7-129,12-10-258,14-4-387,0-18-1290,9 2-2838,-2-13-129,-10-3-258,-16-8-645</inkml:trace>
  <inkml:trace contextRef="#ctx0" brushRef="#br0" timeOffset="5335.3052">15676 4536 1419,'-17'7'3354,"5"-7"516,12 0-129,-9 0-1806,9 0-645,-10 0 0,10 0-129,-5 16 129,2 0-258,3 13-387,0 6 0,6 14 0,0 8 0,5 18-258,0 7 0,3 16-129,0 1 0,0 8-129,-4-1 129,1-2-258,-4-4 0,0-11-258,-4-11 258,-3-13-258,0-13-258,0-14-387,0-5-2451,0-18-1161,0-15-129,0 0-516</inkml:trace>
  <inkml:trace contextRef="#ctx0" brushRef="#br0" timeOffset="6147.3517">15415 4637 4128,'-13'-46'4257,"13"22"129,2-5-516,14 5-2064,0-13-645,13 5-258,1-10 0,11 6 0,2-6-258,5 10 0,1 2-258,2 12 0,-1 8 0,0 10-258,-2 6 0,-2 15 0,-5 8-129,-4 8 0,-4 6 0,-5 3 0,-6 6 129,-5 3-129,-6 3 129,-8 2-129,-3 3 0,-6 1-129,-8 1 129,-10 2-258,-6-2 0,-9-4-258,-4 2 0,-8-9 129,-1-4 0,-3-11 0,4-4 129,4-15 129,8-8 0,10-8 129,9-8 129,12-8 0,8-9 129,11-4-129,11-4 0,6 0 0,5-1 0,3 7 0,1 1 0,0 9 0,-2 9-129,0 4 129,-4 15-129,0 10 129,1 8 0,1 8 0,0 4 0,3 4-129,-2 0 258,0-1 0,-1 0-129,1-3-129,-3-3 129,0-1-129,-3-9 129,-2 0-129,-1-3 0,-1-7 0,-3-3 0,-2-2 0,-3-8 0,1-6 0,0-3 0,-1 0 0,1-7-258,-5-11-774,11 4-3096,-12-8-258,2 5-645,-5-7-258</inkml:trace>
  <inkml:trace contextRef="#ctx0" brushRef="#br0" timeOffset="13143.7518">20798 3902 3870,'-53'225'4386,"28"-111"129,1-6-1935,12 13-516,-8-7-516,12 13-516,-2-9-129,8 9-129,2-4 258,6 8-516,4-3 0,8 4-129,2-5 258,7 0-129,2-9-129,4 4-129,3-4 0,3-4 0,1-6 0,2-1-129,4-7-129,0-4 258,1-1-258,2-7 0,-1-4 0,0-2 0,1-6 0,-3-1 0,-4-3 0,2-5-129,-2-5 129,-4-7 0,-2-7 0,-4-14-258,-1-4-774,-10-19-3870,1-7 129,-12-13-516,-4-11-516</inkml:trace>
  <inkml:trace contextRef="#ctx0" brushRef="#br0" timeOffset="13699.7836">20753 3901 5676,'16'-21'4773,"-9"8"-387,2-2 0,-5-8-3354,5 4-516,-3-7-258,3 1 0,1-9-129,5 0 0,5-9 0,5-8-129,5-3 258,1-1-516,7 5 258,-3 2-258,3 15-774,-10 2-2838,3 19-645,-9 10-129,-2 11-387</inkml:trace>
  <inkml:trace contextRef="#ctx0" brushRef="#br0" timeOffset="14694.8405">21080 4959 7611,'-19'-48'5160,"9"29"-516,5 8 0,-5 1-3999,10 10-129,0 0-258,0 23 0,1 5-129,5 9 0,0 4-129,1 5 129,1 3-129,-1-8 129,0-2-129,0-5 0,-2-11 0,-1-7 129,-4-16-129,0 0 0,0 0 258,4-25-258,-4-12 129,0-13-129,-2-12 0,2-12 129,0-4-258,6-6 129,5 0 0,3 4 129,3 6-129,3 12 129,1 11-129,4 13 129,-2 6 0,3 14 0,-1 7 0,-1 9-129,-2 4 129,-1 10-129,-4 11 0,-3 10 129,-6 6 0,-5 5-129,-3 6 129,-7 6-129,-4-1 129,-6 4-129,-4-2 129,-2-6-258,1-5 129,2-5-129,-1-7 129,3-9 0,4-9 0,5-6 0,9-10 0,0 0 0,0 0 129,3-14-129,11 5 129,3-3-129,3 4 0,2 4 0,1 4 0,1 5 129,-1 11-258,-1 5 129,-5 6 0,0 7 0,-3-1 0,-1 4 0,-3 1 0,-2 1 0,-1-5 0,-2 2 0,-4-5 0,-1-1 0,-4-1 258,-5-3-129,-7-4 0,-4 2-129,-6-3 258,-4-2-258,-3-5 387,-3-4-387,-1-5 129,1-5-129,5-3 129,0-9 0,6-2-258,5-4 129,4 1-129,2 4 258,4 0-516,1 3 258,9 10-258,-16-10-774,16 10-3612,-8 0-258,8 0-129,0 0-774</inkml:trace>
  <inkml:trace contextRef="#ctx0" brushRef="#br0" timeOffset="30682.755">18120 882 5031,'0'0'5031,"32"58"-258,-32-58-387,33 54-2967,-33-54-387,45 65 387,-45-65-774,64 85 645,-28-34-1032,4 4 0,3 10 0,1 17 258,1 3-516,0 14 0,0 5 0,3 8 0,-1 1 129,7 4 258,1-5-258,5 0-387,0 5 387,2 2 129,0 3-129,-4 7-258,-3 4 129,-5 11-258,-6 7 129,-6 9 258,-2-1-129,-1-2-258,-5 1 129,3-3 129,-1 2 0,0-5 0,2 1 129,-1-3-258,-1 0 129,-1 4 0,-1 2 258,-5 4-258,0 3 129,-4 3 0,-2 0 0,0 4 0,-1-1-129,0-2 0,0-2 0,-1 2 0,2-5 0,0 1 0,-2-2-129,-2-2 129,0 0 129,-1 3-129,-2-1 129,-2 0 0,0 3-129,-2-6 0,-2 2 129,2-3-129,0-1-129,0-6 129,-1 0 0,0-4 0,-2-3-129,0 1 0,0-6 0,-2-2 258,-1-2-129,-2-2 129,0-5-129,-1-5 0,-3-4 0,-3-6 129,-1-2-129,0-10-129,-1-5 0,-4-9-387,5-5-129,-4-16-1677,4 0-2193,0-10-387,5-11-258,0-11-129</inkml:trace>
  <inkml:trace contextRef="#ctx0" brushRef="#br0" timeOffset="31247.7873">19699 11322 6837,'-13'4'4644,"13"-4"-387,0 0-129,-10-1-2709,10 1-258,10-7-387,5 3-129,0-9 129,11 1-258,2-9 0,8 3 0,1-9-129,6 4-129,-1-3 0,2 3-129,-4 0 0,-4 7-129,-6 8 0,-4 0-129,-7 8-129,-9-2-258,0 8-645,-10-6-3483,-3 22-129,-10-13-258,3 3-516</inkml:trace>
  <inkml:trace contextRef="#ctx0" brushRef="#br0" timeOffset="31567.8056">19937 11243 6837,'-9'17'4515,"9"-5"0,0 2-258,-5 1-3096,9 17-258,-3 2-258,6 13 0,-2 3-129,4 9-129,0 0 129,1 5-258,0-2 0,1-5-129,1 0 0,1-3-129,-4-7 0,3-3 0,-3-3-258,-2-12 0,2 2-645,-9-14-645,5 1-2580,-5-7-387,0-11-258,-10 11-258</inkml:trace>
  <inkml:trace contextRef="#ctx0" brushRef="#br0" timeOffset="31923.826">19833 12261 3612,'0'0'4515,"0"0"-387,13 10-129,-5-17-1806,14 5-387,-5-17 0,13 6-516,-2-14 129,10 6-645,-1-11 0,4 5-387,-2-2 0,1 3-258,-6 5-129,-5 1 0,-5 10-387,-8-5-129,-1 15-1935,-15 0-2064,13-6-258,-13 6-258,1-12-258</inkml:trace>
  <inkml:trace contextRef="#ctx0" brushRef="#br0" timeOffset="32567.8628">20348 11622 8514,'0'0'4515,"0"0"0,-4 13-129,4-2-3354,7 12-258,1 4-258,2 7 129,0 0-387,0 4 0,-3-7-258,-2-3-129,0-3 0,-5-13-129,0-12 0,0 0-129,-4-8 258,1-14-129,-1-10 129,0-11 0,2-5 258,2 0-258,4-2 258,4 6-129,0 1 129,3 9 0,1 8 0,3 12 129,-2 6 0,0 8 0,0 7 129,2 10-129,-3 4 129,3 7-258,0 2 129,-1 2 0,-3-1-129,0-3-129,-1 0-129,-4-6-387,3 4-1161,-9-13-2580,0-13-387,2 11-129,-2-11-645</inkml:trace>
  <inkml:trace contextRef="#ctx0" brushRef="#br0" timeOffset="33095.8929">20778 11344 3870,'0'-26'4773,"0"26"129,-13-14-387,6 16-1548,-13 1-1548,8 18-387,-5-1-258,3 15-129,-3 1-129,4 6-258,6 4 129,2-2-129,5-5-129,3-6 0,10-7-129,3-10-129,4-10-129,0-6-129,1-11-129,-3-13-129,3-1-516,-8-19-903,2 1-1548,-8-14-1032,-4-7-129,-3-12 1548,-2 2 1419,-11-9 1032,1 4 1161,1 7 1290,-7 2 2322,6 16 774,0 13-129,7 28-1677,-3 6-774,10 22-774,-1 11-516,9 23-258,-2 12-387,6 14 129,-1 9-129,4 0 0,-4-1-129,1-3 0,2-5-258,-3-13-258,3-10-387,-8-28-645,11 0-1935,-9-24-1419,5-7-258,-6-19-387,1-13 258</inkml:trace>
  <inkml:trace contextRef="#ctx0" brushRef="#br0" timeOffset="33462.914">20962 11310 3225,'2'-55'4515,"-2"55"-258,0 0 0,0 0-1677,0 31-1161,0-9-645,1 9-129,1-3 0,6 1-129,-3-8-258,6-2 0,-2-8 0,4-5-258,-1-6 129,3-7-129,-1-4-129,-3-7 129,2 0-129,-2-5 0,-1-1 0,-5-3 0,-3 0 129,-1-2 0,-1 3 0,0 0-129,-1 6 258,-1 5-129,2 15 129,0 0 0,-3 7 0,3 15 0,3 7 0,2 6-129,2-1 0,0-4-129,2-1-129,-1-11-129,3-4-387,-3-15-774,11-5-1677,-5-14-1290,3-9-129,0-5-258</inkml:trace>
  <inkml:trace contextRef="#ctx0" brushRef="#br0" timeOffset="33858.9367">21319 11060 3096,'0'-14'4386,"0"14"-129,-10 15-129,3 11-1806,-5-3-1290,6 9-258,0-3-258,6 1-129,0-5-258,9-5 0,2-9-129,6-11-258,3-6 0,-1-16-258,3-9 129,-2-9 0,0-6 129,-2-7 0,-2-9 129,-4-2 0,-3-4-258,-4 0 645,-4 1 0,2 9 258,-3 3 0,-3 20 258,-3 9-258,6 26 387,0 0-129,-5 37 0,4 1 0,1 18-258,5 4-129,2 4-258,3 0 0,-1-6-258,4-4 129,-2-12-387,2-2-516,-6-26-387,7 6-1548,-14-20-1677,11 0-387,-11-13-258,-3-7 387</inkml:trace>
  <inkml:trace contextRef="#ctx0" brushRef="#br0" timeOffset="34080.9494">21464 10853 7353,'0'-34'4773,"5"17"-129,5 8-1161,1-8-1806,11 12-387,-6 1-387,8 5-129,-4 5-258,0 10 0,-1 1 0,-3 4-258,-5 2 0,-1-2-258,-3 1-516,-4-9-516,6 4-2967,-9-17-516,0 0-645,0 0-258</inkml:trace>
  <inkml:trace contextRef="#ctx0" brushRef="#br0" timeOffset="34199.9562">21599 10511 4257,'-7'-30'3999,"8"38"-1419,-1 8-2580,2-4-3225,7 14-903</inkml:trace>
  <inkml:trace contextRef="#ctx0" brushRef="#br0" timeOffset="34663.9827">21709 10730 2580,'32'44'4386,"-19"-32"-258,-1-1 0,-1-5-2322,-11-6-903,10-6-387,-9-11-387,3-2 0,-1-7 0,-1-2 258,0-3-258,0 5 258,-2-5 0,1 9 129,-1-3 0,0 11 0,0-1 0,0 15-258,4-11 0,-4 11 0,15-2-129,-3-1 0,3 0-129,5-2 129,-1-4-129,3-1 0,-2-5 129,1-2-129,0-4 129,-3-2-258,-1-2 258,-1-2-129,-4-2 129,1 6-129,-6-3 258,-2 8-129,-5 3 129,0 15 0,-5-5 0,-6 14 0,-3 14 0,-1 10 0,1 6 0,3 6 0,2 1 0,6 3 0,3-6-129,3-6 0,9-3-258,0-15-387,13 1-3096,-9-18-1290,8-2 0,-5-12-645</inkml:trace>
  <inkml:trace contextRef="#ctx0" brushRef="#br0" timeOffset="35016.0028">22694 9721 10449,'8'-13'5676,"2"19"-258,-8 8-387,8 15-3741,-7 3-774,4 10-258,2 1-129,-2 1-258,0 0-129,-3-14-645,3 3-903,-7-20-3354,0-13 129,0 0-516,-8-22-258</inkml:trace>
  <inkml:trace contextRef="#ctx0" brushRef="#br0" timeOffset="36183.0695">22719 9428 8901,'0'-13'4902,"0"13"0,0 20-516,-3-5-3870,3 7-258,3 7-258,2 5 0,3 9-258,0 0 0,4 4-129,0-4 129,3 2-129,-1-10 129,4-4 129,1-9 129,-3-12 0,2-8 129,-4-7 129,0-11 0,-1-12 0,-2-5 0,-2-6 129,-1-4-258,-1 0 129,0 4 0,-2 7 0,4 6 258,-4 9-258,5 17 0,-2 0 129,4 16-129,-1 5-129,3 2 129,-2 1-258,2-4 0,-1-1-129,-2-7-129,2-4 0,-5-8-129,3 0-129,-6-10-129,3-1 129,-5-10-258,6 2 0,-8-13-387,7 8 258,-7-5 0,4 8 258,-4-1 0,3 5 516,-4 17 129,5-12 645,-5 12 0,7 12 0,1 2 129,-4-1-129,8 3 129,-4-6-387,6 0-129,2-7 0,4-3 0,0 0-129,0-10-129,3 0-387,-2-10-387,4 7-129,-8-11 129,3 8-129,-9-5 258,1 3 258,-4 2 387,-4-2 387,-4 18 258,0-21 258,0 21 0,-12-1 0,6 8-258,-6 6-129,4 8-258,-3 2 0,3 3-129,-1 2-129,6-3 129,1-3-258,2-4 129,1-4-129,-1-14 0,20 8-129,-9-9 129,4-9-129,-2-6 129,3-3 0,-1-6 0,-2-2 0,-1 1 129,-4-1 129,0 8 0,-5 2 0,-3 17 0,3-12-129,-3 12 129,0 7-129,0 5 129,1 2-258,2-2 0,2 1 129,-5-13-129,15 12 129,-4-10 0,0-2 0,7-6 0,-5-7 129,5-5-129,-2-3 0,1-3 129,-2 2-258,-1-3 129,0 4 0,-4 4 0,-4 5 0,-6 12 258,9-12-258,-9 12 129,10 1 0,-10-1 0,10 11 0,-2-3 0,1-4 0,0-1 0,1-3-129,-1 2 0,2-2 0,-2 0 129,1 0-258,0-5 129,-1 3-258,0-7-129,1 8-129,-5-13-645,7 6-2838,-9-4-1161,-2-2 0,-1-1-258</inkml:trace>
  <inkml:trace contextRef="#ctx0" brushRef="#br0" timeOffset="37067.1202">23740 8847 2580,'10'0'4128,"14"4"-387,-11 2-1935,-3-3-903,5 0-258,-3 1-387,-1 3 0,-3-2 129,3 5 258,-11-10-129,7 26 258,-7-11-129,0 13 0,-7-4 129,3 9-258,-3-4-258,2 4 0,0-4-258,2-4 129,3-5-129,0-6 0,0-14 0,9 12 0,-1-12 129,2-3-258,0-7 129,1-1 0,0-2 387,1 1-258,-6 2 129,3 3 129,-9 7 0,0 0 129,8-10-129,-8 10-129,0 6-258,0-6 258,4 19-129,-4-19 0,12 20 0,-2-11 0,1-4 0,3-3 0,1-2 0,1 0 0,-1-6-129,-3-2-129,1-2 129,-2-2 0,-6 1 129,-5 11-129,7-18 0,-7 18 129,0-15-129,0 15 0,-1-13 129,1 13-129,0 0 0,0 0 0,0 0 0,6-1 0,-6 1 0,18 0-129,-5 1 0,1-1 129,5 0-129,-1-5 129,1-6-129,1-3 129,-1-6-129,0-4 129,-2-7 0,-3-5 0,-5-8 0,-1-6 0,-3-7 0,-5-5 258,0-7-129,-5 2 0,-5 2 129,2 10 387,-1 6-258,2 17 129,1 10-129,6 22-258,-8 10 387,8 24-258,0 8 0,3 10-387,3 11 258,2 4-258,2 4 129,4-6 129,-1-3-258,0-8 0,3-8 0,-2-10-387,3-6-387,-5-23-1032,5 2-2709,-8-9-774,1-6-129,-6-11-516</inkml:trace>
  <inkml:trace contextRef="#ctx0" brushRef="#br0" timeOffset="37289.1328">24190 8748 7611,'3'-16'5160,"11"6"-258,4-10-387,2 11-3612,-1-9-258,4 7-387,1 0-129,0 2-387,-24 9-774,63-4-3354,-63 4-645,0 0 0,42-5-774</inkml:trace>
  <inkml:trace contextRef="#ctx0" brushRef="#br0" timeOffset="49447.8283">3246 3291 2709,'1'-13'3999,"-1"13"129,13-8-387,-6-4-1419,11 10-516,-2-10-645,11 6-129,0-6-387,11 3 0,0-3-387,7 3 0,1-3-129,0 1 0,1 0-129,-3 3 129,-6 0-129,-6-1 0,-5 4-129,-10-2-387,-2 7-3096,-15 0-387,0 0-387,-14 10-129</inkml:trace>
  <inkml:trace contextRef="#ctx0" brushRef="#br0" timeOffset="49679.8416">3478 3242 7353,'-7'25'4386,"10"4"-258,4 9-129,8 18-3096,-4 5-387,4 12 258,-5 4-387,0 6 0,-5-4-258,0-7 0,0-10 0,-3-11-129,1-10 129,-2-7-258,4-7-903,-4-13-2967,-1-14-129,0 0-387,0 0-258</inkml:trace>
  <inkml:trace contextRef="#ctx0" brushRef="#br0" timeOffset="49900.8542">3286 4068 5289,'-3'15'4644,"18"-2"-258,10-13-129,5-9-2451,14 1-774,0-8-129,9 2-387,0-5-516,0-3-2193,1 1-1677,-6-2-516,-4 2 0,-13-4-387</inkml:trace>
  <inkml:trace contextRef="#ctx0" brushRef="#br0" timeOffset="50251.8743">3841 3788 6837,'-4'-13'4515,"4"13"-387,-3 13-129,0 1-2580,4 13-645,3-3 0,3 8-387,-3-5-129,3-1-129,-1-5 129,-3-8-258,-3-13 0,9 5 0,-4-11-129,-2-12 129,4-9 0,2-4 0,2-6-129,2-4 129,1 2 0,1 3 0,1 2 129,3 8 0,-5 10 0,1 11 129,-2 5 0,2 9 0,-3 8 258,2 4-258,-1 3 0,2 7 0,-3-5-129,1-1-129,-2-1 0,-1-7-387,1 5-1032,-11-22-2838,20 15-129,-20-15-516,15-8 0</inkml:trace>
  <inkml:trace contextRef="#ctx0" brushRef="#br0" timeOffset="50415.8837">4268 3637 8901,'0'0'4515,"-3"5"-129,3 20-258,-2-5-3096,2 12-387,5-3-516,4 1-258,4 4-1548,-5-12-2580,5-3-129,-13-19-387,12 17-129</inkml:trace>
  <inkml:trace contextRef="#ctx0" brushRef="#br0" timeOffset="50584.8932">4238 3412 10062,'-16'-86'4644,"8"57"-129,6 16-516,0 1-3354,2 12-516,8 3-2451,2 0-1548,5 10-645,0-8-258,10 5-258</inkml:trace>
  <inkml:trace contextRef="#ctx0" brushRef="#br0" timeOffset="50782.9047">4507 3217 6063,'11'8'5160,"-11"20"-516,-1 3-129,1 22-1290,0-1-2580,4 11 129,0-2-387,4 4-129,0-5-258,0-5 129,0-9-387,-2-14-258,7-3-3741,-12-15-258,-1-14 0,0 0-516</inkml:trace>
  <inkml:trace contextRef="#ctx0" brushRef="#br0" timeOffset="50988.9164">4384 3542 8256,'0'0'4644,"12"6"-258,11-3-258,2-6-3225,14 3-258,1-9 0,9 1-258,1 3-903,-8-8-3483,4 5-258,-9-9-516,-2 6-387</inkml:trace>
  <inkml:trace contextRef="#ctx0" brushRef="#br0" timeOffset="51942.971">6139 2994 516,'-7'-34'3612,"-6"19"645,-7 0-387,-2 10-1419,-13-6-516,4 14-645,-12 1 0,4 17 0,-8-1-387,7 12 258,-1 1-387,9 9-387,3 2 129,9 3-129,5 1-129,10 2-387,5-5 129,3 0-129,10-6 258,7-4 129,7-10-129,9-6 129,7-8-129,8-5 129,4-6-129,4 0-129,-3-7 0,-4-3-258,-5 9-387,-13-8-1161,-5 9-2451,-18 0-516,-11 0-129,0 0-516</inkml:trace>
  <inkml:trace contextRef="#ctx0" brushRef="#br0" timeOffset="52192.9853">5774 3748 6063,'43'5'4902,"-6"-5"-129,-1-11-516,13 11-2193,-3-12-903,8 9-516,-5-1-258,-2 2-516,-3 4-774,-15-1-3354,-2 5-258,-11-6-387,-2 1-258</inkml:trace>
  <inkml:trace contextRef="#ctx0" brushRef="#br0" timeOffset="52552.0058">6809 2896 7224,'11'0'4644,"4"-6"129,-8-6-1032,17 10-1935,-5-12-387,16 6-387,3-8-387,10 5-129,3-1-129,4 3-258,-1 1 129,-2-1-258,-4 4 0,-9 1-129,-8 4-129,-8-3-129,-5 6-516,-18-3-3225,10 6-387,-10-6-387,-13 17-129</inkml:trace>
  <inkml:trace contextRef="#ctx0" brushRef="#br0" timeOffset="52835.022">7138 2868 4773,'-15'3'4773,"10"14"-129,5 3-129,0-7-2322,2 26-645,-1-1-387,8 14-129,-4 4-387,4 7-129,-1 5-129,2-1-129,-1 0-258,2-8-129,1-4 129,-2-9 129,0-4-129,-3-6-129,0-10-129,-3-6-129,0 3-903,-5-12-3225,1 3 0,0-14-516,-10 14-258</inkml:trace>
  <inkml:trace contextRef="#ctx0" brushRef="#br0" timeOffset="53435.0564">6981 3774 3999,'0'0'4644,"0"0"129,6 0-258,4 2-1419,0-3-1548,13 1-387,2-4 0,14 3-258,3-6-387,8 3 0,0-5-129,3 5-129,-3-4-129,1 5 0,-10-1-129,-6 3 129,-8-1-129,-8 2-129,-4 0 0,-7 0-516,1 13-2580,-9-13-1419,-8 7-258,-3-7-645,-3 4-129</inkml:trace>
  <inkml:trace contextRef="#ctx0" brushRef="#br0" timeOffset="54931.1419">18428 11890 7482,'26'-4'4644,"-8"-4"-516,4-5 0,11-1-2838,-1-11-258,14-1-516,4-7-129,7 0-258,3-3-258,1 5 258,-5 1-258,-4 4 258,-8 4-258,-8 9 0,-11 5-129,-10 4-258,-15 4-1806,0 9-1548,-15 7-387,-8-1-258,-2 4 0</inkml:trace>
  <inkml:trace contextRef="#ctx0" brushRef="#br0" timeOffset="55187.1566">18791 11748 8385,'-23'17'4644,"16"-2"-258,0 5-129,7 11-2451,-4 7-645,5 18-387,3 3-129,7 11-129,1 2-258,3 7 0,1-4-129,2-1-129,-2-12 129,0-3-258,-2-10 129,-1-6-129,-3-7 0,-2-8 129,-2-6-129,-2-7-387,2-3-516,-6-12-2838,0 0-645,-8 3-258,8-3-387</inkml:trace>
  <inkml:trace contextRef="#ctx0" brushRef="#br0" timeOffset="55404.169">18676 12738 9030,'0'0'4902,"0"0"-129,14 3-129,4-15-3225,15 4-645,3-11 0,10 7-258,0-5 0,4 4-129,-4-3-258,1 2 0,-5 3-516,-8-3-516,-1 5-3483,-15-4-387,-1 3-258,-9-10-129</inkml:trace>
  <inkml:trace contextRef="#ctx0" brushRef="#br0" timeOffset="55632.182">19164 11973 5676,'2'-12'4515,"-2"12"-258,8-6-129,-8 6-2451,10-7-645,-10 7-129,10 4-516,-10-4-1806,4 21-2193,-3 2-645,1 3 0,0 6-645</inkml:trace>
  <inkml:trace contextRef="#ctx0" brushRef="#br0" timeOffset="55820.1928">19295 12383 9159,'5'12'5160,"-5"-12"-258,0 0-387,8 10-2967,-8-10-774,0 0-258,0 0-258,0 0-516,0 0-1548,0 0-2709,0 0-258,0 11-387,0-11-387</inkml:trace>
  <inkml:trace contextRef="#ctx0" brushRef="#br0" timeOffset="58483.3451">3539 4961 7740,'0'-21'4644,"-1"8"0,1 13-516,0 0-2451,-5 27-645,4 12-258,1 14-258,1 15-129,5 16-129,0 9 0,1 12 0,1-2-129,-1-6-129,0-11 129,-1-9-258,-2-15-129,-1-16-258,-1-10-774,-4-22-2451,2-14-774,0 0-258,-3-26-516</inkml:trace>
  <inkml:trace contextRef="#ctx0" brushRef="#br0" timeOffset="58839.3655">3449 4903 8127,'-11'-42'4773,"14"19"-258,15 5-387,5-10-2838,17 14-258,7-3 0,10 10-387,1 3-129,4 8-129,-9 16-129,-5 9 0,-8 9-129,-9 10 0,-13 5-258,-11 3 258,-7 0-258,-8-3 258,-10-3-258,-9-5 129,-6-5 0,-7-4-129,-2-6 0,-4-7 0,2-3-258,2-5 0,7-6-258,7-9-645,15 5-2322,3-10-903,10 5-129,16-21-516</inkml:trace>
  <inkml:trace contextRef="#ctx0" brushRef="#br0" timeOffset="59199.3861">3920 5291 8127,'10'6'4773,"-2"23"-129,-8-9-129,0 17-3096,-3 1-516,3 14-129,0-2-129,0 5-387,5-6 129,4-4-387,2-10 0,3-11 129,3-12-129,2-10 0,0-9 0,-1-15-129,-1-7 258,-1-9-129,-4-2-129,-3-8 129,-3 0-129,-6-5 0,-3 4 0,-10 4 0,-1 4-129,-8 5 129,-2 9 0,-1 8-129,2 11 0,0 4-258,11 8-258,0-2-1548,12 12-1806,8-6-516,15 7 129,6-5-774</inkml:trace>
  <inkml:trace contextRef="#ctx0" brushRef="#br0" timeOffset="59507.4037">4304 5292 8643,'50'-13'4902,"-37"10"-258,-13 3-129,0 0-2838,-14 0-645,-1 12-387,-3 2-258,1 5-129,2 4-258,4 1 258,4 3-258,7-2 0,4 0 258,11-3-258,4-2 129,4 2-258,2-3 387,-1 3-387,-3-1 258,0-3-129,-8 0 0,-6 1 0,-3-3 0,-4-3-129,-9-1 0,-4-6 0,-5 3-387,-7-9-258,6 5-1161,-11-10-2322,10-2-516,-2-13-129,11 0-258</inkml:trace>
  <inkml:trace contextRef="#ctx0" brushRef="#br0" timeOffset="59783.4195">4579 5034 9159,'22'-20'4773,"-22"20"-258,7 27-516,-7-2-3225,0 16 0,0 7 0,0 11-258,-3 1 0,2 9-258,-2-5 129,1 2-258,1-7 129,1-6-258,0-9 129,5-10-387,3-8-129,1-11-129,7-5-387,-4-15-1290,7 0-2451,-5-17 0,6 1-387,-8-11-129</inkml:trace>
  <inkml:trace contextRef="#ctx0" brushRef="#br0" timeOffset="59987.4311">4520 5305 9804,'-9'-1'4644,"16"-12"0,13-7-645,10 9-3354,6-4-258,11 1-129,4 5-645,-4-7-3612,6 9-258,-6-6-645,-2 8-258</inkml:trace>
  <inkml:trace contextRef="#ctx0" brushRef="#br0" timeOffset="60355.4522">5282 4708 7224,'9'-17'4902,"-9"17"-258,0 0-258,-9 21-2451,-10 3-1161,2 18 0,-8 9-387,0 14-129,-4 8 0,3 10 0,2 3-258,6 1 258,5-3-129,7-6-129,6-6 129,1-9 0,13-10 0,7-13-129,5-9 0,5-12-258,6-5-387,-6-16-2451,7-5-1548,-7-13 0,3-1-516,-9-15-387</inkml:trace>
  <inkml:trace contextRef="#ctx0" brushRef="#br0" timeOffset="60604.4664">5393 4985 6321,'-2'-26'5031,"14"21"-387,3-9 0,16 13-2451,0-15-1161,14 9 0,2-6-516,6 6-129,-2-3-258,-2 1-129,-3 4-258,-11-2-516,-3 10-1290,-16-3-2322,-7 4-516,-9-4-129,-6 5-258</inkml:trace>
  <inkml:trace contextRef="#ctx0" brushRef="#br0" timeOffset="60800.4776">5670 4946 4773,'-11'62'4773,"9"-26"-129,2 7-129,0-6-2193,10 12-645,-5-6-903,3 2-129,0-6-129,-2-2-129,1-4-258,0-8-129,-1 4-774,-6-12-3354,1 0-258,-1-17-516,-4 20-258</inkml:trace>
  <inkml:trace contextRef="#ctx0" brushRef="#br0" timeOffset="61040.4913">5466 5574 8256,'-14'9'4902,"14"2"-129,16-5-258,8-10-3096,12 2-645,2-4 0,13 4-129,-3-5-258,3 4 0,-5 0-258,-4-1 0,-7 4-258,-6-4-387,-3 10-1290,-12-6-2838,-3 0-129,-11 0-387,0 0-516</inkml:trace>
  <inkml:trace contextRef="#ctx0" brushRef="#br0" timeOffset="61572.5218">6232 5545 3612,'22'-2'4644,"-12"2"-129,1 10-387,-11-10-1548,14 28-1419,-14-11-516,0 5-258,-11 4-387,-5-4-774,-1 7-3096,-15-2-258,0-2-516,-3-7-129</inkml:trace>
  <inkml:trace contextRef="#ctx0" brushRef="#br0" timeOffset="61896.5403">6512 4986 7224,'13'2'4902,"-13"13"-129,5 18-516,-7-2-2709,4 17-645,-2 3-258,5 12 129,-4-3-387,5 1-258,0-2 0,-1-11-516,4-2-645,-9-17-3225,8-2-258,-8-27-516,10 12-387</inkml:trace>
  <inkml:trace contextRef="#ctx0" brushRef="#br0" timeOffset="62231.5595">6557 4910 7353,'-2'-31'4902,"7"20"-129,8-2-387,13 8-3225,3-1-387,12 6-129,2 2 0,6 10-387,-2 2 0,-1 7-129,-7 0-129,-7 7 129,-11-3-129,-11 3 0,-10-2 0,-9-1 0,-12 0 0,-5-4 0,-8-1 0,-2-1 0,-4-1-258,-1-6 0,7 2-645,-2-11-774,13 5-2838,2-8-129,13 0-258,8 0-387</inkml:trace>
  <inkml:trace contextRef="#ctx0" brushRef="#br0" timeOffset="62947.6004">6841 5332 9288,'22'-5'5160,"-14"5"-516,7 11-258,-5-3-3612,2 7 0,-2-1-516,0 3 0,-2-5-387,-3 0 129,-5-12 0,0 0-129,0 0 0,0 0-129,0-7 258,-2-10-258,2 0 258,0-7-387,7 0 258,3-3-258,5 3 258,2-2-129,5 6-129,-2-3-387,9 15-1935,-9-5-1548,2 11-258,-5-4-387,0 6 129</inkml:trace>
  <inkml:trace contextRef="#ctx0" brushRef="#br0" timeOffset="63751.6464">7140 5262 8514,'-27'-6'4773,"11"9"0,-6-1-645,4 20-3354,-1-1-258,2 11 0,3-1 129,4 2-387,4-1 0,6-4-258,0-6 129,6-8-129,4-6 0,3-8 0,5-2-387,-2-13 129,2-2-258,0-4 387,-2-3-258,-2 2 129,-1 2 0,-2 4 129,-5 3 129,-6 13 0,10-5 129,-10 5 0,10 17 129,-7 5-129,2 7 129,2 7-129,-2 7 258,0 6-387,-4-1 387,-1 5-258,-1-4 129,-6-3-258,-6-5 0,-3-7 129,-3-9 0,-1-7-129,-3-7-129,0-11 0,4-3-387,-2-19-903,11-2-2838,-2-18-387,9-7-258,3-15-258</inkml:trace>
  <inkml:trace contextRef="#ctx0" brushRef="#br0" timeOffset="64282.6768">7141 5225 7224,'45'-29'5031,"-20"32"-129,-9 9-387,3 17-2322,-6-5-1290,6 10-258,-5-3-258,0 3-129,-5-6-258,-2-6 129,-1-2-129,-2-8 0,-4-12 0,0 0 129,0 0-129,7-14 0,-1-8 0,-2 0-129,4-4 129,2-3-129,0 4 129,0 3-129,2 3 129,-1 7 0,-1 5 0,0 5 0,-1 4 0,1 7 0,-3 3-129,3 1 258,-3 4-258,3 2 258,-2-2-258,1 0 258,-3-1-258,0-3 258,-1-1-258,-5-12 129,8 12-129,-8-12 129,0 0-129,0-16 129,3-1-129,-1-5 129,3-3 0,0-1 0,2 1 0,2 2 0,1 8 129,4 5-129,-2 10 129,1 3-129,0 11 129,2 4-129,-1 5 0,0 1-129,0-2-129,-3-5-258,3 8-2064,-14-25-1935,14 14-129,-14-14-387,0 0-387</inkml:trace>
  <inkml:trace contextRef="#ctx0" brushRef="#br0" timeOffset="64562.6928">7646 4717 10707,'8'-92'5031,"12"83"-129,3 9-129,15 31-4128,0 17-129,10 20-258,-2 19 0,-1 9-129,-6 9 258,-7 7-387,-14 6 129,-11 0 0,-12-1 0,-17-8-129,-14-8 129,-9-3-129,-11-7-129,-5-13 129,0-9-387,-1-18-516,13-7-3612,-2-15-387,12-8-258,4-15-516</inkml:trace>
  <inkml:trace contextRef="#ctx0" brushRef="#br0" timeOffset="77947.4584">8885 4943 5547,'21'-30'4644,"-13"10"-129,4 6-774,-12-13-1419,10 13-645,-10-9-516,0 10-387,-3-2-258,3 15-258,-17-17 0,2 15-258,-5 2 129,-5 7-129,-3 9-129,-7 7 129,-4 6-129,1 12 129,-2 5-129,0 4 0,3 4 0,4 0 129,10-1-129,8-7 129,7-2-129,8-7 258,9-7-129,9-6 0,8-7 129,6-1-129,4-5 129,2-5 0,0 1-129,-1-3 129,-1-2-129,-3 0-129,-4 1 0,-7-3-129,-4 2-387,-9-2-1032,1 0-2580,-10 0-387,0 0 0,-10 0-645</inkml:trace>
  <inkml:trace contextRef="#ctx0" brushRef="#br0" timeOffset="78335.4806">8594 5670 5805,'0'0'4644,"0"0"-258,7 0 0,-7 0-2709,10 0-645,-10 0-387,19 2-129,-3 1-129,7 5 129,5-6-258,3 2 129,6-4-258,2 0 129,2-2-129,-1-2-129,-6-1 129,-4 2-129,-6-1 0,-4 1-129,-7 3-258,-13 0-645,13 0-2322,-13 0-1032,0 0-387,-15 0-387</inkml:trace>
  <inkml:trace contextRef="#ctx0" brushRef="#br0" timeOffset="78796.507">9362 4906 7353,'17'-6'4515,"1"-3"129,12 5-774,3-9-2580,16 9 0,1-9-516,6 6-387,2-2-129,-1 2 0,-4 2-258,-6 1 0,-8 0-258,-7 2 129,-8 2 129,-5-2 0,-8 2-258,-11 0-387,14 2-1935,-14-2-1419,0 0-645,-7 0 0,7 0-387</inkml:trace>
  <inkml:trace contextRef="#ctx0" brushRef="#br0" timeOffset="79103.5245">9766 4875 7353,'0'0'4515,"0"0"-258,-5 17-258,5-17-2838,0 36-258,-3-5-258,3 8-129,0 5-129,0 6-129,0 3-129,3 3 129,-2 2 0,3 0-258,-2-5 129,0-3-258,2-4 258,-1-6-258,1-4 258,-2-7-258,2-6-129,-1-4 129,1-3-258,-4-16-516,6 20-2451,-6-20-903,0 12-387,0-12-516</inkml:trace>
  <inkml:trace contextRef="#ctx0" brushRef="#br0" timeOffset="79590.5524">9548 5813 5289,'8'-5'5031,"10"-7"-258,-10 5-387,12 7-2580,-10-11-258,12 8-645,-7-5-516,9 6 129,-4-2-387,5 0 0,-1 2-129,2 0 0,4-1-129,-1 2 129,2-2 0,0 0 0,1 1 0,-1-3 0,-3 0 0,-3 2 0,-3 0 0,-4 2 0,-4 1-129,-4 0 129,-10 0-258,10 0 0,-10 0 0,0 0-258,8 12-258,-8-12-387,0 0-1419,0 0-1806,1 10-129,-1-10-516,0 0 258</inkml:trace>
  <inkml:trace contextRef="#ctx0" brushRef="#br0" timeOffset="83470.7743">3681 7079 903,'3'-12'3870,"-1"-2"0,-2 14-387,0-11-387,-2-3-774,2 14-129,0 0-774,0 0-129,-9-15-645,9 15 129,6-4-387,10 4 258,7-3-387,9 2 0,7-2 0,9-2 0,5-5 0,7 0-129,-4-3 0,2 1 0,-7-1-129,-6 2 0,-8 2 129,-8 0-258,-8 6 0,-7 3 0,-14 0-516,0 0-1290,5 7-2322,-10-7-516,-5 7-129,-5-7-516</inkml:trace>
  <inkml:trace contextRef="#ctx0" brushRef="#br0" timeOffset="83762.791">4020 6965 5547,'-14'2'4902,"11"9"-516,3 3 0,0-14-2709,0 33-516,-2-8-129,2 17-387,0 4 0,3 12-129,-1 3-258,5 5 0,-1-3-258,1 1 0,2-7 0,-2-3 0,1-12-129,-2-8 129,1-7 0,-3-8-129,-1-2-129,-3-17-516,4 22-2193,-4-22-1548,0 0-258,0 0-387,-4 2 0</inkml:trace>
  <inkml:trace contextRef="#ctx0" brushRef="#br0" timeOffset="84122.8116">3798 7814 6837,'20'13'5160,"-6"-13"-258,10 0-258,-4-3-2838,18 3-387,0-11-387,11 6-516,0-3 0,7 1-258,0-1-258,-2 2 129,-3 1-129,-8 3 0,-7 1 0,-5 1 0,-11 0 0,-6 0-129,-5 0 0,-9 0-387,8 2-1548,-8-2-2580,0 0-258,-3-8-387,3 8-258</inkml:trace>
  <inkml:trace contextRef="#ctx0" brushRef="#br0" timeOffset="84659.8422">4888 7737 6450,'-7'3'4902,"7"-3"-129,-14-5-387,14 5-2838,-20-29-645,11 13-387,-7-10 0,4-1-258,0-4 129,-1-5-387,3-7 258,4-3-258,4-4 129,4-4-129,9 1 0,7-1 0,4 5 129,6 6 0,5 6 0,4 10 0,0 10 0,2 11 0,-2 6-129,0 19 129,-5 8 0,-2 11-129,-4 7-129,-4 5 129,-3 0 0,-4 2 0,-2-4-129,-2-7 129,-3-5 0,-3-9-129,-1-6-129,-4-10-903,6 0-3096,-6-11-387,0 0-387,0 0-387</inkml:trace>
  <inkml:trace contextRef="#ctx0" brushRef="#br0" timeOffset="84979.8606">5542 7028 9288,'2'-10'5031,"-2"10"-387,11 0-258,-11 13-3354,8 13-387,1 7-129,3 6-258,2 10 0,1 2-129,-1 2-129,-1 1 0,0-4-129,-8-7-387,2 2-1161,-7-15-2838,-1-2-258,-6-12-258,0-6-387</inkml:trace>
  <inkml:trace contextRef="#ctx0" brushRef="#br0" timeOffset="85550.8933">5486 7013 9417,'-20'-48'5031,"11"23"-387,9 6-258,6-7-3483,12 9-258,6-7-129,7 7-129,3 5-129,3 7-129,0 2 129,-3 6-129,-3 9 0,-4 9 129,-4 6-387,-6 2 129,-5 3 129,-3 0-258,-2 3 129,-4-3 0,-3-2 0,-5 0-258,-6 2 258,-3-3-129,-5-2 0,-4-1 0,1-2 0,-2-4 129,4-4 0,4-4-129,5-6 129,11-6 0,0 0 0,11 0 0,9-2 0,6-3 0,6 2 129,3 2-129,4 1 0,0 8 0,-1 6 0,-2 6 0,-5 2 0,-3 4 129,-7 5-258,-6-1 129,-7 1 0,-7-2 0,-5-1-129,-10-2 129,-5 0-129,-6-4 0,-3-2 0,-7-3-129,3-1-258,-4-10-387,9 10-1548,-2-16-1935,10 0-516,4-12 0,12-2-258</inkml:trace>
  <inkml:trace contextRef="#ctx0" brushRef="#br0" timeOffset="86046.9217">6222 7335 8901,'10'-33'5031,"-10"17"-129,0 16-387,0-21-3096,0 21-645,0 0-387,-10-4-129,1 4-129,-2 6-129,-1 5 0,-5 6 0,-1 4 0,0 5 0,3 2 0,2 4 129,3-5-129,7 1 129,3-3 0,2-7-129,9-7 129,3-6 0,2-5-129,2-4 129,0-8-129,1-4 0,-1-3 129,-2-3-129,1 1 0,-4 2 0,-1 2 0,-2 8 0,-1 3 0,-1 6 0,-8 0-129,15 18 129,-5 0-129,1-1-258,5 4-645,-6-9-3483,12 2 0,-4-10-645,8-4-258</inkml:trace>
  <inkml:trace contextRef="#ctx0" brushRef="#br0" timeOffset="86414.9426">6556 7331 5289,'-8'-24'5160,"-4"24"-258,-6 0-387,4 18-1548,-8-4-1935,12 10-129,-3-2-516,8 3 0,3-6-258,2 1 0,8-11-129,5-1 129,4-8-129,1-3 0,1-14 0,0-7 0,-2-7 0,1-10 0,-3-10 0,-5-4 0,-4-6 0,-3-2 129,-3 0-129,-1 11 129,-5 4 129,-1 20 0,-1 14 0,8 14 0,-10 19 129,9 21-129,1 14 0,0 10 0,6 10-129,2-2 0,2 1-387,-3-12-1677,6 2-3096,-5-19 129,6-11-645,0-21-645</inkml:trace>
  <inkml:trace contextRef="#ctx0" brushRef="#br0" timeOffset="87298.9932">21590 5320 5805,'-29'5'5160,"10"8"-516,4 8 0,-6-2-2967,10 12-1032,-3-4 0,7 4-387,2-3 0,4-7-129,1-5 129,0-16-129,12 10 0,2-10 258,0-17-387,3-1 387,-2-10-258,4 4 129,-1-5-129,0 7 258,-4 1-387,-1 6 129,-4 8 129,-2 7-129,-7 0 0,10 18-129,-7 0 258,1 5-387,4 2-129,-2-8-1032,13 6-3483,-4-9-129,7 0-258,0-11-516</inkml:trace>
  <inkml:trace contextRef="#ctx0" brushRef="#br0" timeOffset="87691.0157">21893 5361 8643,'-23'-19'5289,"4"19"-387,2 9 0,-8 6-3741,8 11-516,-1 3 0,3 3-387,6 2 0,6-1-258,3-6 258,3-3-516,8-10 129,3-11-258,6-3 129,-1-10-129,2-9-129,-1-12 258,2-5-258,-1-12 258,-1-12-129,-2-11 387,-6-2 0,-2 3 387,-7 3 258,0 10-258,-3 7 258,-3 22-129,-5 21 258,2 24-129,-4 21-258,5 14 0,2 14-129,2 13 0,0 4 0,1 3 0,3-1-387,-1-10-387,9-3-4257,-11-16-387,3-9-387,-3-14-774</inkml:trace>
  <inkml:trace contextRef="#ctx0" brushRef="#br0" timeOffset="88412.0569">7496 7163 5676,'0'0'5289,"18"-10"-258,8 6-516,4-13-1161,14 12-2451,5-2-258,11 2-258,1-1-129,0 4-129,-4 1 0,-7-1-387,-6 2-387,-16 0-1032,-6 4-2838,-22-4-258,6 12-258,-15-8-258</inkml:trace>
  <inkml:trace contextRef="#ctx0" brushRef="#br0" timeOffset="88600.0677">7686 7340 9933,'-9'16'5160,"9"0"-387,15-16-258,14 0-3612,5-4-258,8-1-258,3-2-129,3-4-774,5 11-2709,-8-9-1419,4 5-258,-10-9-258,-1 5-645</inkml:trace>
  <inkml:trace contextRef="#ctx0" brushRef="#br0" timeOffset="89059.0938">8519 6907 11223,'-19'-17'5289,"2"13"-774,6 13 258,-3 7-4128,3 12-258,0 7 0,5 9-129,2 6 0,4 3-129,6 4 0,5-6-129,8-5 129,6-3-129,6-11 0,7-8 129,5-12-129,1-12 0,2-4 0,2-14 0,-2-8 0,-4-10-129,-3-4 129,-7-8 0,-6-3-258,-8-8 258,-7 4-129,-6-2 0,-5 5 0,-6 7 129,-7 4-129,-8 12 0,-7 7 0,-8 12-129,-4 10 0,-6 0-129,-6 11 129,-3 2-129,2 4 0,2-5-387,11 10-258,5-16-2193,21 6-1161,14-12-258,6 1-387,16-5 0</inkml:trace>
  <inkml:trace contextRef="#ctx0" brushRef="#br0" timeOffset="89359.1111">8790 6641 10320,'-3'-35'5031,"-1"19"-387,4 16-258,0 0-3612,0 25-129,-4 12-387,2 17 129,-9 14-129,-3 14 0,-4 12 0,-5 12-129,-5 1 129,1 2-258,-3-4 129,1-10-129,5-9 129,3-13-129,4-13-129,5-19-129,5-6-258,1-14-129,6-6-258,0-15-1161,0 0-2580,0 0-258,0 0-258,0 0 0</inkml:trace>
  <inkml:trace contextRef="#ctx0" brushRef="#br0" timeOffset="164678.4191">4399 9921 1161,'0'-14'3999,"1"2"387,-1 12-645,0 0-1032,0-19-516,0 19-387,0 0-516,0 0-129,0 0-387,0 0-129,0 0-129,0 0 129,0 0-258,0 0 0,0 0 0,0 16-129,0 4 0,0 11-129,0 7 129,0 7-258,0 6 129,1 3 0,3-2-129,2-5 0,5-9 0,-1-7 0,5-12-129,2-11 129,2-8 0,0-6-129,1-12 129,1-9 0,-1-5 0,0-4-129,-2-2 0,-5-3 129,-3-1-129,-1 5 129,-3 0 0,-2 6 0,-3 1-129,-1 8 258,0 3-129,0 19 0,0-12 0,0 12 129,-1 19-129,1 8 0,0 10 0,1 5 129,4 4-129,1 3-129,4-2 258,2-5-258,2-7 129,2-10 0,2-12-129,-1-11 129,3-3 0,-2-13 0,-4-9 129,1-3-129,-3-8 0,-1-1 0,-4-4 0,0-2 0,-3 3 0,-1-3 0,0 1 0,-3 2 0,0 2 0,0 7 0,-3 4 129,0 4-258,0 9-387,-4-5-1161,7 17-2709,0 0-258,0 0-258,-10 0-645</inkml:trace>
  <inkml:trace contextRef="#ctx0" brushRef="#br0" timeOffset="165422.4616">4987 9526 5547,'-5'-18'4644,"5"18"-258,0 0 129,1 20-2709,-1 4-387,4 20-516,-3 3-387,5 13 129,-1 5-129,0 4-258,-2-4-129,1-2 0,0-9 0,-2-8-129,-1-10 0,0-7 0,0-15 129,-1-14-129,0 0 0,0 0 0,0-25-129,0-3 129,4-3-129,-2-6 129,3-1-129,3-1 129,-1 3-129,4 4 129,0 4 129,1 9-129,-1 6 129,2 10 0,-2 3-129,1 13 129,-3 6 129,0 13-129,-2 2 0,1 6 0,-5-2 0,4 2 0,-4-6-129,0-3 0,-1-4 0,-2-8-516,7 3-1548,-7-22-2322,2 14-129,-2-14-387,0 0-387</inkml:trace>
  <inkml:trace contextRef="#ctx0" brushRef="#br0" timeOffset="165711.4782">5301 9900 9288,'8'21'4902,"-5"-1"-129,-3 2-387,6 11-3096,-6-5-387,4 5-387,-1 0-129,0-1-258,-1-5-129,0-7-645,4 4-2064,-6-24-1548,1 14-516,-1-14-129,0-9-387</inkml:trace>
  <inkml:trace contextRef="#ctx0" brushRef="#br0" timeOffset="165884.488">5323 9701 9546,'-8'-19'4644,"8"19"-258,-3-10-774,3 10-5934,0-12-1677,0 12-387,0 0-258,6 7-387</inkml:trace>
  <inkml:trace contextRef="#ctx0" brushRef="#br0" timeOffset="166278.5106">5523 9564 3483,'-1'-13'4773,"1"13"-129,0 0-258,-10-11-1161,10 22-1419,0-11-645,0 35-387,0-5-129,6 12-258,-4 4 0,3 11-129,-4 4 129,5 1-129,-6-2-129,3-2 0,-3-7 0,1-8 0,-1-4-258,0-14-258,5-1-1419,-5-24-2709,3 13-129,-3-13-258,0 0-645</inkml:trace>
  <inkml:trace contextRef="#ctx0" brushRef="#br0" timeOffset="168542.6401">4424 8579 1548,'0'0'3483,"0"0"129,0 0-903,0 0-903,0 0-258,0 0-258,-2-12 0,2 12-129,0 0-258,0 0 129,0 0-129,10 0 129,-10 0-258,15 19 0,-4-4-258,7 11 129,-1 1-129,4 7-258,1 0-129,-1 1 129,0 0-258,-5-4 0,-2-3 0,-2-7 0,-3-4-258,-9-17 0,10 20-516,-10-20-1806,0-6-2064,-2-8 0,1-1-387,-4-6-258</inkml:trace>
  <inkml:trace contextRef="#ctx0" brushRef="#br0" timeOffset="169262.6813">4637 8508 3612,'7'-9'4773,"-7"9"-645,0 0-516,0-19-1290,0 19-645,0 0-645,0 0 0,0 0-129,-2 14-516,-5 3 258,-2 6-387,-3 6 387,-1 9-516,-7 3 258,0 4-258,-3-1-129,-2 2 0,2-4 0,-2-1-129,6-7-129,-1-10-903,12 0-3225,-2-10-129,7-4-387,3-10-387</inkml:trace>
  <inkml:trace contextRef="#ctx0" brushRef="#br0" timeOffset="169707.7068">4941 8576 9288,'12'-6'5160,"-12"6"-387,7-13-387,-7 13-2838,0 0-774,0 0-387,0 0-387,0 0-129,9 0-1161,-9 0-3225,0 0-129,-1 14-387,1-14-516</inkml:trace>
  <inkml:trace contextRef="#ctx0" brushRef="#br0" timeOffset="169898.7177">5001 8800 8385,'0'0'4773,"0"0"-387,0 0-258,0 0-3096,0 0-516,0 0-387,0 0-1032,0 0-3096,0 0-387,0 0-387,5-10-258</inkml:trace>
  <inkml:trace contextRef="#ctx0" brushRef="#br0" timeOffset="170323.742">5210 8617 4902,'5'0'5031,"12"-2"-516,-6-5 0,12 7-2709,-10-9-258,7 6-774,-2-2-387,0 3-516,0 2-1161,-11 1-2967,4 3-129,-11-4-387,0 0-258</inkml:trace>
  <inkml:trace contextRef="#ctx0" brushRef="#br0" timeOffset="170502.7522">5267 8720 5289,'-5'19'4644,"13"-11"-258,2-8-258,3-1-2838,6-1-645,1-1-1032,-1 1-3096,1-6-774,2 3 0,-2-2-516</inkml:trace>
  <inkml:trace contextRef="#ctx0" brushRef="#br0" timeOffset="170922.7763">5664 8540 6837,'-5'-14'5160,"5"14"-258,-13 3-258,7 18-2064,-4-10-1032,7 14-645,-4-3-387,5 9 0,2-4-387,2 4 129,7-4-129,2 0-129,6-8 0,1-4 129,2-7-129,3-7 0,0-1 129,1-9-129,-3-6 129,-1-6-129,-4-2 0,-2-6 0,-6-2 129,-6-7-129,-2 0-129,-5-4 129,-7 5-258,-3 3 129,-3 5-129,-4 5 129,1 10-258,-1 7 0,6 14-1161,-4-3-3225,9 12 0,0-3-645,5 4-129</inkml:trace>
  <inkml:trace contextRef="#ctx0" brushRef="#br0" timeOffset="171703.8209">6450 8463 8256,'10'-19'4644,"-5"7"-258,-5 12-258,0 0-2967,0 0-1548,0 0-3354,0 0-516,0 11-387,0 0-258</inkml:trace>
  <inkml:trace contextRef="#ctx0" brushRef="#br0" timeOffset="171906.8326">6477 8640 3999,'13'11'4515,"-4"-1"-129,-9-10-387,0 0-2064,5 25-774,-7-12-516,-1 7-129,-5-3-387,-1 0-774,5 2-3096,-4-3-258,1-3-516,1 0 0</inkml:trace>
  <inkml:trace contextRef="#ctx0" brushRef="#br0" timeOffset="172641.8745">6855 8435 645,'0'0'3741,"4"-13"903,-4 13-1419,0 0-258,0-16-645,0 16-516,0 0-387,0 12-258,0 1-258,0 12-387,0-1 0,1 4-258,5 2 258,1 1-516,4-5 387,1-6-387,3-8 0,1-9 0,0-3 0,0-10-129,-2-7 0,0-9 258,-4-4-258,0-1 129,-3-3-129,-1 3 129,-1 2-258,-2 2 516,-2 8-258,2 7-258,-3 12 516,0 0-258,0 5 129,0 19-129,0 5 258,0 10-258,0 8 258,3 8-129,1 2 0,2 4 0,-2-3 0,2-4 0,-2-5-129,0-5 0,-4-6-129,0-8 129,0-6-129,-11-3 129,1-6 0,-5-5 0,-3-2 0,-2-5 0,0-3 0,0 0-129,2-3-258,-1-13-1032,10 7-2838,-1-8-387,5 1-129,2-4-516</inkml:trace>
  <inkml:trace contextRef="#ctx0" brushRef="#br0" timeOffset="173977.9509">7015 8424 7482,'-8'-7'4902,"-3"-13"-387,9 9-129,-1-5-3354,3 16-258,6-23-258,3 12-129,-9 11 0,15-8 129,-15 8-258,9 14 0,-9 8 0,-2 9 0,-7 4 129,-1 6-129,-3 2 0,-2-2-129,0-2 129,2-5-258,1-9 129,4-5-129,1-6 0,7-14 0,0 0 0,6 6 0,3-9-129,6-6 129,-1-1 0,3 0 0,-2 2-129,0 1 129,-3 6 0,-3 1 0,-9 0 0,8 16 0,-8 4 0,0 5 129,-1 5-258,-5 4 129,1 1 0,0 3 0,1-4 0,-1-2 0,2-4 0,-2-2 0,3-7 129,0-6-129,0-1 0,2-12 0,0 0 0,0 0-129,1 10 129,-1-10 0,9 0-129,-9 0 129,8 0 0,-8 0 129,0 0-258,1 11 129,-1-11-129,-7 8-516,7-8-2967,-3 12-1032,3-12-129,0 0-645</inkml:trace>
  <inkml:trace contextRef="#ctx0" brushRef="#br0" timeOffset="174429.9769">7296 8528 10320,'0'-12'5160,"0"12"-516,1 17 129,6 5-4128,-5 0 0,4 11-258,0 1-129,3 3-387,-2-2-258,-3-12-774,7 2-3483,-11-25 129,7 14-516,-7-20-258</inkml:trace>
  <inkml:trace contextRef="#ctx0" brushRef="#br0" timeOffset="174595.9863">7267 8320 10320,'-21'-27'5160,"13"16"-516,8 11-129,0 0-3870,4-17-1806,15 17-2967,0 6-516,5 9-258,-1 0-516</inkml:trace>
  <inkml:trace contextRef="#ctx0" brushRef="#br0" timeOffset="174867.0019">7466 8611 8514,'11'48'4773,"-8"-29"-258,-3-19-129,5 17-3354,-5-17-516,0 0-129,-1-13-129,1-3 129,-1-8-387,1-5 129,1-7-129,3 4 0,2-2-129,-1 6 129,2 5 0,1 10 129,-8 13 129,16 6-258,-7 14 129,-2 8 0,3 4-258,0-3-1161,6 8-2967,-5-8-258,5-4-516,-3-10-129</inkml:trace>
  <inkml:trace contextRef="#ctx0" brushRef="#br0" timeOffset="175040.0118">7738 8495 10062,'4'-37'5160,"-4"37"-387,0 0-387,0 28-3225,6 11-516,-2 10-258,5 12-258,-1 11-516,-4 1-3870,6 4-387,-7-9-516,2-7-129</inkml:trace>
  <inkml:trace contextRef="#ctx0" brushRef="#br0" timeOffset="175271.025">7794 8524 10062,'21'-67'5031,"-6"54"-258,-3 10-387,5 11-3483,-6 8-129,1 9-516,-5 4 0,-5 5-129,-2 1-129,-6-3-516,0 4-645,-14-19-2322,10 3-1161,-6-15-129,16-5-516,-12-3 129</inkml:trace>
  <inkml:trace contextRef="#ctx0" brushRef="#br0" timeOffset="175594.0435">7876 8577 7224,'34'-25'5031,"-19"25"-129,-15 0-129,18 20-2580,-18-8-516,3 12-903,-1-5-129,2 0-258,3-4-258,2-5-129,1-3 129,3-7-129,0-2 0,1-10 0,0-6 0,-3-4 0,-3-1 0,0-2 129,-1 2-258,-4 3 129,0 3-129,-3 17 0,1-14 129,-1 14 0,3 9 129,0 4-387,1 6 258,3-1-129,3 5 0,1-3 0,3 3-387,0-10-387,6 8-1548,-6-17-2064,4 0-387,-5-7-258,2-6-258</inkml:trace>
  <inkml:trace contextRef="#ctx0" brushRef="#br0" timeOffset="175799.0552">8261 8325 1935,'2'-143'5031,"-2"80"129,0 15-129,-8 6-1806,8 42-387,0 0-645,-5 40-903,0 13-774,5 13 0,1 7-258,5 5-129,3-2-129,0-5-387,4-7-129,-6-23-1548,9-3-2580,-7-20-387,4-6-258,-13-12-258</inkml:trace>
  <inkml:trace contextRef="#ctx0" brushRef="#br0" timeOffset="176227.0797">6922 8540 11352,'5'-46'5160,"-5"25"-387,0 11 0,-6-2-4128,6 12-129,0 0 0,-10 25-387,5 10 258,0 11-258,1 8 0,2 10-258,2 7 129,0-6-645,9 8-2064,-5-22-2064,5-5-129,-6-23-516,2-8-258</inkml:trace>
  <inkml:trace contextRef="#ctx0" brushRef="#br0" timeOffset="177158.1329">8625 8327 7611,'7'8'5418,"-8"4"-645,-4 13 0,-6-4-2451,7 13-1548,-4-4 0,8 3-387,0-5 129,0-1-387,8-10 129,2-5-258,2-11 0,0-1 0,-2 0 129,-2-4-129,-8 4 0,10-13 0,-10 13 129,0 0-129,3-11 129,-3 11-129,0 0-129,-3-11 129,3 11-129,-4-14 258,4 14-387,-3-17 387,3 17-258,0-16 258,0 16-129,0-11 0,0 11 129,0 0-129,7-3 129,-7 3-129,0 0 129,9 0 0,-9 0-129,0 0 129,0 0-129,8 11 0,-8 0 387,1 0-387,-1 9 258,0-1-258,0 9 258,0 3-258,0 4 258,0-1-258,0-2 0,-1 5 129,-1-5-129,-1-1 0,-3-2 0,-6-3-129,-4-2 129,-7-4 0,-4 2-258,-10-9-258,1 7-1161,-12-20-3225,6 0 0,-8-14-516,7-6-516</inkml:trace>
  <inkml:trace contextRef="#ctx0" brushRef="#br0" timeOffset="177350.1439">8128 8344 10320,'42'-8'5160,"-6"-3"-516,5-7-129,13 0-4257,-2 3-516,-3-5-3999,3 6-258,-10 0-258,-9 6-645</inkml:trace>
  <inkml:trace contextRef="#ctx0" brushRef="#br0" timeOffset="178050.1839">2362 8345 8256,'-152'0'5160,"94"0"-387,11-6-129,7-10-3870,25 4-258,15-6 0,15 1-387,24-2 0,21-2-129,22-2 129,22-2 0,20 2 0,25-3-129,22 0 129,24-1-129,20-4 258,22-2-129,16-6 129,20 3-129,12-3 0,9 1 0,3-2-129,6 3 129,0 4-258,-1 5 129,-4 3-129,-6 7 129,-2 0 0,-7 4 0,-1 0-129,-5 2 0,-2 0 129,31 0-129,-33 1 129,-3-3-129,-1-1 129,-6 2 0,-7 4-129,-7 0 129,-13 5-129,-45 4 129,21 0-258,-13 6-645,-10 9-3483,-17 2-516,-12 5-258,-15-3-516</inkml:trace>
  <inkml:trace contextRef="#ctx0" brushRef="#br0" timeOffset="179870.288">9024 8228 1806,'-4'5'2580,"4"-5"-1290,0 0 0,0 0 258,0 0 129,0 0 258,10 13 0,-10-13 0,14 11-258,-6-7 0,14 13-516,-3-7-129,11 9 0,-3-3-387,9 5-258,-3-4-258,-1 0 0,-3 0 0,-5-5-129,-4 0 0,-7-4 0,-3-2 129,-10-6 0,0 0-129,0 0 129,0 0 129,0 0 0,0 0-129,0 0-129,-8-3 129,8 3-129,-18 0 129,6 1-129,-4 11 0,-5 5 0,-6 5 129,-4 7-129,-4 7-129,-4 1-1032,9 9-2967,-7-5-516,12 0-258,2-9-387</inkml:trace>
  <inkml:trace contextRef="#ctx0" brushRef="#br0" timeOffset="180994.3523">9622 8215 3225,'-10'13'3612,"7"-1"-258,-7-4-645,5 11-387,-10-8-516,10 14-258,-11-8-516,8 10-258,-2-4-129,8 5-129,-1-4 129,6 5-387,8-5 129,6-2-258,4-6 129,4-3-129,3-8 0,-1-3 0,3-4-129,-2-11 129,-5-3-258,-3-3 258,-5-5-129,-2-3 129,-8-3 0,-2-2-258,-3-2 258,-6 1 0,-5 1-129,-6 1 0,0 5 129,-4 6-258,0 8-258,-5 0-774,7 12-3225,-7 3-258,5 10 0,-3 0-774</inkml:trace>
  <inkml:trace contextRef="#ctx0" brushRef="#br0" timeOffset="182070.4139">5766 9884 2322,'9'-13'4128,"-9"13"-129,0 0 129,0 0-1419,10-7-1032,-10 7-516,9-10-387,-9 10 0,15-16 0,-7 3-129,7-1-258,-3-3-129,1 0 0,0 0 0,-3-3-129,-3 1-129,-3 1 258,-4 1-129,-1 3 0,-8 2-129,-2 5 0,-3 5 129,-3 4-129,0 10 0,-3 8 0,3 6-129,2 10 258,1 2-258,4 3 258,5-1-129,5 1 0,2-7 0,7 2 129,4-10-129,2-4 0,4-4-387,-3-14-3225,8 4-516,-1-8-516,1-1-129</inkml:trace>
  <inkml:trace contextRef="#ctx0" brushRef="#br0" timeOffset="183338.4863">6535 9386 1935,'2'-11'3741,"-2"11"0,1-13-774,-1 13-774,1-12-516,-1 12-387,0 0-129,0 0-516,-2-14 0,2 14 0,-15 0-129,7 0 0,-9 4 0,4 5-129,-6-2 0,0 7 0,-2 1 0,4 4-129,-3 1 0,5 4-129,1 0 129,6 1-258,1-4 129,7 0-129,2-3 0,8 0 129,4-3-129,4 0 0,3-1 0,0 0 129,0 2-129,0 0 0,-6 4 0,-2-4 0,-3 2 0,-5-1 129,-5 2-258,0-5 258,-6 3-258,-6-5 129,-4 1-258,-6-2-129,-1 2-258,-4-6 0,-1 2 129,-1-4-129,4 3 0,0-8 129,6 3 0,5-3 258,14 0 258,-10 2-129,10-2 129,5 4 0,6-1 0,2 5 129,1 1 129,2 3-129,0 1 129,3 5 0,-3 8 129,-1 4-258,-3 2 129,0 4 0,-5 3 0,0 1-258,-5-1 129,-2 2-258,0-9 129,0-2 0,-1-4 0,-2-8-129,3-3 0,0-15-645,0 0-3096,0 0-129,7 2-258,-7-2-387</inkml:trace>
  <inkml:trace contextRef="#ctx0" brushRef="#br0" timeOffset="184682.5633">6862 9689 5805,'0'0'4644,"0"0"0,-6-11-387,6 18-1935,0-7-903,0 18-516,0-3-516,0 7 129,3 3-387,2 1 0,2 1 0,4-3-129,3-6 129,2-4-129,3-4 0,1-8 0,0-2 0,0-5 0,-1-4 0,-1-8 0,-4-3 0,-1-8 0,-3-2 0,-2-3 0,-3 0 129,-1 4 0,-3 1 0,1 8 0,-2 3 0,0 17 0,0 0 0,0 20 0,0 10 0,1 7-129,3 8 0,1 7 0,3 8 129,-3 0-129,2-3 129,-3-4-129,-2-5 0,0-7 0,-2-2 129,-3-10-129,-5-7 0,-3-5 0,-2-5 0,-3-2 0,-4-3 0,2-3 0,-2-3-129,-2-1-129,6 0-903,-6-2-3354,14-4-129,1-6-129,7 1-387</inkml:trace>
  <inkml:trace contextRef="#ctx0" brushRef="#br0" timeOffset="185655.6189">7495 9678 9546,'0'0'4902,"8"1"-258,10-1-258,3-2-3612,14-3-129,5-5-258,10 2-258,1 2-129,-3-5-516,0 11-774,-14-6-1677,-2 6-1548,-12 2-129,-9 9-387,-11-11 0</inkml:trace>
  <inkml:trace contextRef="#ctx0" brushRef="#br0" timeOffset="185842.6295">7563 9869 10965,'-47'21'4902,"47"-21"-129,0 0-258,23-5-3870,8-4-258,13-3-129,9-2-129,3-4-387,5 9-1161,-10-8-3096,1 1-129,-12-2-387,-7 2-387</inkml:trace>
  <inkml:trace contextRef="#ctx0" brushRef="#br0" timeOffset="186028.6403">7845 9407 11352,'-44'16'5289,"27"18"-645,-1 7 0,4 13-3999,4 9-387,1 4 129,3 7-645,0-10-387,7 4-3612,-1-22-516,10-6-258,2-20-258</inkml:trace>
  <inkml:trace contextRef="#ctx0" brushRef="#br0" timeOffset="186358.6592">8140 9602 10449,'-7'8'5289,"-5"16"-516,5 10 0,0-3-4128,7 7 129,2-3-387,13-1-129,3-8 0,4-6-258,4-8 0,3-9 0,0-3 0,-2-12 0,-4-8 0,-3-5-129,-6-8 129,-5-4 0,-8-4 0,-2 2 0,-12-2 0,-4 3-129,-4 6-129,-6 3 0,-1 12-258,-6-4-1032,7 19-3225,-1-4 129,10 6-516,3 0-258</inkml:trace>
  <inkml:trace contextRef="#ctx0" brushRef="#br0" timeOffset="187034.6978">8525 9321 7482,'0'0'4773,"0"0"0,2-11-516,14 11-2838,-4-5-516,8 5-129,-3 2 0,3 8-258,-5 0 0,0 7-258,-6-1 129,-3 5-258,-4 1 258,0 3-258,-2 0 0,0 2 0,-3-1 0,3 1-129,0 1 0,3-3 129,3-1-129,3 0 0,2-2-129,-1-1 129,0-1 0,1 1 129,-2-1-129,-1 4 129,-1 3 0,-6-1 0,-1 2 0,0 1 0,0 0 0,-1 3-258,1-2 0,-4-3 0,1-3-258,-3-1 129,1 0-258,-6-9-774,6 10-3483,-12-12-129,3 3-129,-6-3-516</inkml:trace>
  <inkml:trace contextRef="#ctx0" brushRef="#br0" timeOffset="188686.7923">6539 9327 8127,'-2'-16'4644,"2"16"-258,0-11-129,0 11-3096,0 0-129,-18-2 0,9 12-387,-9 13 0,-1 20 0,-8 14-129,3 15 0,-1 11 0,5 17-129,6 3 0,11 6 0,6-3-129,15-7 0,13-9-258,9-15-387,19-3-4128,0-23-258,7-9-516,3-20-387</inkml:trace>
  <inkml:trace contextRef="#ctx0" brushRef="#br0" timeOffset="189222.8229">8388 9273 6063,'20'-29'5031,"-8"17"-129,3 12-258,-5 0-2451,14 14-258,-6 4-645,13 18-258,-1 4-387,8 14 0,-2 12-387,0 7 129,-4 2-258,-8 11 0,-9 1-258,-10 0 258,-6-4-387,-14-6 0,-6-4-516,-13-19-3354,8-3-645,-5-22-258,10-8-645</inkml:trace>
  <inkml:trace contextRef="#ctx0" brushRef="#br0" timeOffset="189906.8621">9587 9160 7611,'-11'-61'4902,"-1"44"0,-13 3-258,9 14-3612,-15 1-129,6 16-258,0 6-387,8 4 0,4 6-129,12 4 129,2 3-258,12-3 129,8 1 0,2-2-129,2-1 129,-5-1 0,-2-7 0,-5 2-129,-6-3 0,-7 1 129,-2-1-129,-8-3 129,-2 3-129,-3 1 0,1 1 0,2 1 0,2 2 0,5 1 0,2 2 0,3 2 0,0-2 0,3 6 129,1-2-129,-1 2 129,-2-3 0,-1 1-129,-2-1 0,-6-5-645,7 6-3999,-10-9 0,0 0-516,-4 0-516</inkml:trace>
  <inkml:trace contextRef="#ctx0" brushRef="#br0" timeOffset="191310.9424">6573 11090 645,'-3'-16'1290,"3"16"258,0-14 129,0 14 774,0-14 258,-2 0-129,2 14 0,-1-17-129,1 17-258,-1-11-129,1 11-516,0 0-129,6 10-516,2 6-387,7 12 0,5 8-258,6 6 0,5 7 0,2 4 0,1-2-258,0-3 129,-5-5-129,-4-6-129,-6-9-129,-8-10-516,2 4-2322,-13-22-1548,0 0-258,0 0-258,-6-12-258</inkml:trace>
  <inkml:trace contextRef="#ctx0" brushRef="#br0" timeOffset="191559.9566">6785 11043 9288,'0'0'4773,"-10"0"-129,8 14-387,-8 5-3225,4 19 0,-6 3-387,-1 10-258,-5 3-129,1 4 0,-3-1-129,2-3-129,5-5-258,-2-16-1419,6 0-2838,5-9-129,4-6-258,0-18-516</inkml:trace>
  <inkml:trace contextRef="#ctx0" brushRef="#br0" timeOffset="191807.9708">7048 11052 8385,'9'-10'4902,"2"10"-387,-6 14 0,-5 5-3354,6 20 258,-5-2-645,5 14-129,-2-1-258,0 2-258,1-6-129,-1-6-129,1-1-1161,-5-15-3354,1-6 129,-1-18-516,-5 8-258</inkml:trace>
  <inkml:trace contextRef="#ctx0" brushRef="#br0" timeOffset="191978.9805">6979 11326 9030,'10'-8'4773,"5"4"-129,4-6-387,13 4-3483,-1-7-129,8 0-516,6 3-3870,-3-1-516,0 0-129,-4 1-645</inkml:trace>
  <inkml:trace contextRef="#ctx0" brushRef="#br0" timeOffset="192182.9923">7483 11015 9288,'0'0'5031,"10"0"-387,-10 13-129,0 17-3096,-2 2-516,2 10-258,-1 3-387,1 1-129,0-1-129,0-5-387,4 2-1419,-4-16-2838,1-6 0,-1-11-387,0-9-387</inkml:trace>
  <inkml:trace contextRef="#ctx0" brushRef="#br0" timeOffset="192368.0029">7377 11296 4902,'22'-7'4902,"-2"-3"-258,6-4-258,2-8-1935,10 8-1548,-3-9-129,6 4-774,4 1-3741,-7 4-387,0 2-516,-8 1-258</inkml:trace>
  <inkml:trace contextRef="#ctx0" brushRef="#br0" timeOffset="192923.0345">8032 10963 8127,'0'0'4644,"0"0"-258,0 0-645,11-3-6579,-11 3-1161,0 0-516,0 0-258</inkml:trace>
  <inkml:trace contextRef="#ctx0" brushRef="#br0" timeOffset="193143.0472">8061 11136 7353,'11'10'4902,"0"12"0,-6-5-516,-5-4-2322,5 12-1290,-7-2-129,1 8-387,-6-2-129,-3 2 0,0 3-1290,-5-6-3225,-1-1 0,-3-5-516,2-1-516</inkml:trace>
  <inkml:trace contextRef="#ctx0" brushRef="#br0" timeOffset="193862.0883">6753 12119 9933,'-6'41'4902,"0"-15"-258,4 11-129,-5-1-3483,10 7-387,7-4-129,6 0-258,6-10 129,3-5-387,5-11 129,2-8-129,0-6 0,-1-12-129,-4-7 0,-3-7 258,-4-3-258,-6-4 129,-4-2-129,-4 2 129,-5 5-129,-1 5 258,-2 6-129,2 18 0,-13-10 129,8 17 0,-1 15 0,3 9-129,1 7 258,2 7-258,0 5 258,2 8-258,1-1 129,0 1-129,2-3 129,-4 2-129,-1-8 0,0-5 129,-6-6-129,-3-9 0,-5-8 0,-2-5-129,-1-2 129,-4-9-129,1 0-129,0-5-129,6 2-774,-5-8-3612,19 6 258,-7-29-516,11 4-387</inkml:trace>
  <inkml:trace contextRef="#ctx0" brushRef="#br0" timeOffset="194059.0995">7227 12439 11481,'45'-10'5289,"-24"3"-516,4 3 0,-5 0-3870,3 0-516,-1 1-387,-2-4-258,-1 7-1419,-6 0-2967,1 0-129,-4-7-258,1 4-387</inkml:trace>
  <inkml:trace contextRef="#ctx0" brushRef="#br0" timeOffset="194376.1177">7728 12315 11223,'5'20'5289,"-5"-20"-645,13 11 129,-4-11-4128,9 0-258,4-3-645,-3-6-3870,7 2-516,-2-2-258,1 3-387</inkml:trace>
  <inkml:trace contextRef="#ctx0" brushRef="#br0" timeOffset="194759.1396">8234 12018 9159,'1'-13'5160,"4"-1"-387,-5 14-129,2-15-3225,-2 15-645,0 0-645,0 0-1419,0 0-3225,0 0-258,3 10-258,-3-10-387</inkml:trace>
  <inkml:trace contextRef="#ctx0" brushRef="#br0" timeOffset="194959.1511">8249 12312 10707,'2'29'4902,"-2"-14"-129,0 8-129,-5-5-3741,4 9-516,-7 3-645,-7-1-4128,4 7-258,-6-2-258,-4 3-516</inkml:trace>
  <inkml:trace contextRef="#ctx0" brushRef="#br0" timeOffset="195966.2087">4845 13406 2709,'-13'-8'4773,"13"-3"-129,4-8-129,6 8-1935,-6-17-645,13 14-387,-6-7-645,9 7-258,-2-2 0,2 6-258,0 1 0,-1 8-129,-5 1-129,-3 10 129,-9 9-129,-5 8 0,-13 9 0,-4 10 129,-5 6-258,1 5 129,4 2-129,5-2 129,13-3-129,8-4 129,17-5-258,9-8 129,7-5 129,2-3-258,-2-3 129,-5 3 0,-10 2 0,-11 1 0,-13 3 0,-5 6 0,-11 2 0,-4 5 0,0-2-129,0 2-129,8 8-1161,-3-10-3354,13 3-129,-1-11-387,3 1-258</inkml:trace>
  <inkml:trace contextRef="#ctx0" brushRef="#br0" timeOffset="199498.4107">4773 15132 2967,'-11'-30'4515,"9"16"-258,2 14-1161,-9-27-516,9 27-516,-7-17-645,7 17-258,0 0-258,0 14-258,2 10-129,14 11 0,2 6-258,9 8 0,4 3-129,4 1 0,0-3 0,3-5-129,-4-8-129,-5-8-258,-2 0-774,-13-19-3225,4 2-516,-9-10-258,-1 0-387</inkml:trace>
  <inkml:trace contextRef="#ctx0" brushRef="#br0" timeOffset="199766.4259">5036 15044 4644,'-8'-7'5160,"-7"2"-387,15 5-129,-11-5-2709,9 11-645,2-6-516,-11 32-129,2-7-387,1 14 0,-5 4 0,-4 7-129,-1 7-129,-2 0-129,0 1-258,-2-7-387,10 9-2064,0-20-1806,6-3-258,2-14-516,7-6 0</inkml:trace>
  <inkml:trace contextRef="#ctx0" brushRef="#br0" timeOffset="200363.4602">5328 15020 2322,'0'0'4386,"0"0"129,-6-1-1548,6 1-645,0 0-387,-2 8-387,2-8-387,0 0-129,12 10-387,3 2-258,1-3 0,6 6 0,0-1-129,2-1-129,-1 4 129,-3-4-258,-3-2 0,-5-4 0,-1 0 129,-11-7-129,11 4 129,-11-4-129,0 0 129,0 0 0,0 0-129,0-6 129,0 6-129,0 0 0,-7-12 0,7 12 0,0 0 0,0 0-129,0 0 129,0 0 0,0 0 0,0 0-129,0 0-258,0 0-903,0 0-3096,0 0-387,0 0-258,-12 4-516</inkml:trace>
  <inkml:trace contextRef="#ctx0" brushRef="#br0" timeOffset="200802.4853">4850 15350 9288,'-50'-4'5289,"40"-6"-258,7-11-516,10 0-3870,19-11-129,17 0-129,12-6 0,11-2-129,8 0 0,6 1-129,-2 6 0,-4 4 0,-13 12 0,-9 6-129,-17 10 0,-16 1 0,-14 16 129,-11 11-129,-21 7 0,-11 5 0,-9 7-129,-7 2 129,-7 1-129,0-2 129,1-3-129,5-10 129,8-5-129,10-9 129,12-11 0,16-9-129,9 0 0,21-24 0,15 3-258,7-13-387,18 14-1806,1-17-2193,12 11-129,-4-6-387,5 10-129</inkml:trace>
  <inkml:trace contextRef="#ctx0" brushRef="#br0" timeOffset="201630.5327">6132 15025 5934,'10'-58'5418,"-16"34"-258,-10 7-645,-8-1-1548,-2 18-1935,-5 0-516,1 17 0,-2 11-258,4 10 0,2 5-129,5 6 0,6 1-129,5-4 129,3-6-129,7-5 0,3-10 0,8-10 0,2-11 0,7-6 0,0-11-129,2-8 129,2-8-129,1-4 0,-3-4 0,-1 3 0,-2 0 0,-5 5 0,0 10 0,-6 4 0,-8 15 0,12-4 0,-7 12 129,-1 8 0,1 7 0,2 2 0,-2 4 0,5-5 0,-2 2 0,2-5 0,-1-8 0,1-4 0,0-5 0,0-5 0,-1-11 0,3-2 0,-2-9 0,2-2 0,1-2 129,0 3-258,1 2 258,-1 4-129,0 5 0,0 0 0,-1 8 0,1 5 0,-2 8 0,0 3 0,0 3 0,-3 3 0,-1 5 0,-1 3 0,-4 2 0,-2-1 0,0-1 0,-4-5 0,-2-4-129,0-3 129,6-13 0,-8 9 129,8-9-129,0-12 0,4-8 0,7-1 0,4-5 0,3-5 0,3 1 0,4 3 0,-1 5 0,-2 1 0,1 6 129,-3 7-129,-3 8 0,-5 3 0,-5 12 0,-5-1 0,-2 7 0,-3 3 0,-4 4-258,-7-4-258,5 8-1419,-3-14-2451,1-1-387,2-9-258,9-8-258</inkml:trace>
  <inkml:trace contextRef="#ctx0" brushRef="#br0" timeOffset="202366.5748">6701 15073 7740,'29'-16'5031,"-16"3"-387,3 2-387,-5-11-2838,9 6-645,-6-4-387,1 4 0,-3-1-258,-3 4 0,-4 0 0,-5 13 0,0 0 129,-7 7-129,-1 6 0,-2 6 0,2 5-129,2 5 0,4 0 0,2-1 0,4-4 0,5-5 0,4-2-129,1-6 0,2-9 0,2-4 0,0-8 0,-1-5-129,1-1 0,-3-4-129,1 2 129,-2-5 0,-3 9 0,0 1 0,0 5 129,-1 0 0,1 5 0,1 3 129,-2 2 129,4 4 129,-2-2-129,0 3 0,1-2 129,-3 2 0,-3-4-129,3 2 0,-10-5 0,10 2 129,-10-2-129,10 3-129,-10-3 0,12-3 0,-4-6-129,2-3-129,1-2-129,2-9-258,4 6-258,-6-16-516,9 9 129,-5-8 129,6 5-129,-6-7 516,4 5-129,-6-3 645,0 0 387,2 7 516,-10-4 387,4 13 258,-6-4-129,-3 20 0,0 0 129,8 8-129,-8 11 0,0 18-258,-3 1-258,1 12-258,0 1 0,2-3-258,-1-4 0,1-3-129,2-8-129,1-12-258,5 0-1419,-8-21-2838,12 0 0,-8-7-516,2-7-258</inkml:trace>
  <inkml:trace contextRef="#ctx0" brushRef="#br0" timeOffset="202527.5839">7341 14801 10449,'-2'-11'4902,"8"4"-258,12 0-516,1-4-3870,7-3-774,1 5-3741,-1-3 0,-1 0-774,-3-2-129</inkml:trace>
  <inkml:trace contextRef="#ctx0" brushRef="#br0" timeOffset="203622.6466">8176 14290 2193,'4'-11'3741,"-4"11"516,0 0-1548,0 0-387,0 0-258,-5 5-387,-6 5-387,1 16-258,-9 4-129,1 11-129,-9 12 0,1 15-129,-5 7 0,6 12-129,-2 7-129,12 8-129,5-3 0,10 2-129,5-9-129,13-9 129,9-11-129,5-11-129,3-13 129,0-15-645,6-2-3999,-11-17 129,-2-2-516,-6-9-645</inkml:trace>
  <inkml:trace contextRef="#ctx0" brushRef="#br0" timeOffset="211428.093">10347 8278 903,'4'-12'3354,"-4"12"-258,0 0-1548,0 0-4644,-6 0-129</inkml:trace>
  <inkml:trace contextRef="#ctx0" brushRef="#br0" timeOffset="212822.1728">5948 9097 6063,'0'0'4257,"0"0"-258,8 2-387,9 4-3354,5 0-258,11 2 258,12-1 0,14 5 258,13-10 258,25 5 0,14-7 0,19 0 129,15-4 0,17 1-129,9-6-129,17 1-387,7-1-129,1-1-129,6-4 0,5-2-129,-1-5 0,4-1 0,-2-6 129,-4-2 0,-3-2-129,-8 3 129,-12 0 0,-12 3 129,-15 4-129,-14 6 0,-19 4 129,-16 4-129,-18 3 0,-15 3 0,-15 0 0,-12 2 0,-11-1 0,-11-3-129,-5 1 0,-8-4-387,2 2-129,-8-9-387,8 11-516,-7-15-645,8 7-2451,-5-2-258,2 4-258</inkml:trace>
  <inkml:trace contextRef="#ctx0" brushRef="#br0" timeOffset="213166.1925">10480 8576 5031,'-26'-19'5289,"16"8"-258,0-1-516,10 12-2709,-15-9-645,15 9-129,0 0-258,0 0-516,0 0 129,13 13-258,0 1 258,4 0-258,2 2 258,3 2-258,2 0-129,4 1 129,-3 2-258,-2-1 129,-5 4 0,-1-2 0,-6 5-129,-5 2 129,-6 1-129,-3 0 0,-7 2 0,-7-3 0,2-1-258,-6-5 0,5 3-774,-10-14-2709,12 2-903,1-8-387,13-6-129</inkml:trace>
  <inkml:trace contextRef="#ctx0" brushRef="#br0" timeOffset="213642.2197">10916 8627 3483,'24'-4'4902,"-4"3"-129,2-6-387,7 7-2709,-6-8-129,7 8-387,-7-4-387,1 4-258,-7 0-258,-5 5 0,-12-5 0,8 24-129,-10-7 0,-7 7-129,-11 5 0,0 4-129,-9 4 129,1 5-129,-2 1 0,0-1 129,5-2-129,4-4 129,7-4 0,8-3 129,6-9-129,5-6 129,11-4 0,8-4 0,6-5 0,5 1 129,3-2-129,6-4-129,0-1 0,-1-2-129,-1 3-387,-10-8-516,5 11-3354,-18-7-387,-5 5-516,-14 3 0</inkml:trace>
  <inkml:trace contextRef="#ctx0" brushRef="#br0" timeOffset="213867.2326">10924 8860 6063,'29'-29'5289,"-6"14"-387,11 6-129,-2-8-3483,12 12-129,-5-7-516,4 4-129,-7 3-387,-5-6-1290,3 11-3354,-9-3-258,-1 3-516,-7 0-258</inkml:trace>
  <inkml:trace contextRef="#ctx0" brushRef="#br0" timeOffset="214019.2412">11526 8765 8127,'0'0'4773,"0"0"-516,-5 0-1032,5 0-7095,0 0-645,0 12-129,0-12-387</inkml:trace>
  <inkml:trace contextRef="#ctx0" brushRef="#br0" timeOffset="214158.2492">11543 8928 5547,'2'33'4902,"-2"-23"0,0-10-387,0 15-3096,0-15-387,0 0-774,0 0-645,0 0-3612,2-11-387,3 0-516,3-1-387</inkml:trace>
  <inkml:trace contextRef="#ctx0" brushRef="#br0" timeOffset="214347.26">11800 8756 9933,'17'-3'5289,"4"-2"-645,-6-7-1290,5 11-2967,0-2-258,-1-3-1548,3 6-3096,-7 0-258,2 5-258,-17-5-516</inkml:trace>
  <inkml:trace contextRef="#ctx0" brushRef="#br0" timeOffset="214518.2698">11845 8959 7353,'0'0'5031,"17"5"-129,2-11-516,9-3-3483,-2-8-516,5 2-645,3 10-2322,-3-9-1806,-1 5-516,-5-4-387,-3 6 0</inkml:trace>
  <inkml:trace contextRef="#ctx0" brushRef="#br0" timeOffset="215030.2991">12272 8668 4902,'0'0'5160,"0"0"-129,0 0-387,2 6-2709,7 13-903,-7-2-387,7 7 129,0-2-258,2 3-129,1-9-129,2 2 0,1-9-129,1-5 0,2-4-129,-2-4 129,0-9-129,1-6 0,-2-3 0,-1-2 0,-1 0 129,-3 0-129,-2 4 129,1 3-129,-5 5 129,-4 12 0,0 0-129,11 2 129,-8 16-129,0 6 129,0 5-129,0 8 0,-1 5 0,-1 2 0,-1 2 0,0 2 129,-5-5-258,2-1 258,-5-2-129,0-7 0,-2-4 0,-1-4 0,-1-2 0,-2-3 0,-4-1 0,-4-2 0,-3 0-258,-5-6-129,2 12-2322,-11-11-1935,-2 2-387,-3-7-387,2 3-516</inkml:trace>
  <inkml:trace contextRef="#ctx0" brushRef="#br0" timeOffset="218078.4734">8485 14640 2322,'-11'-17'3225,"11"17"-516,0 0-774,-8-3-645,8 3-258,0 0-516,0 0-258,0 0-129,0 0 0,-8 3 258,8-3-129,0 0 0,0 0-129,0 0 129,0 0 0,0 0-129,0 0-129,0 0 0,0 0 0,0 0 0,0 0 0,0 0-129,0 0 258,0 0-129,0 0-129,0 0 129,0 0 0,0 0-258,-9 0 129,9 0 0,0 0 0,0 0 129,0 0-129,0 0 129,0 0 0,0 0 0,0 0 258,0 0 0,0 0 258,0 0 0,0 0 258,0 0-129,0 0 0,0 0 129,0 0-129,0 0-129,0 0 0,0-7 0,0 7-129,0 0 0,0-12 129,0 12-129,0 0-129,0-13 0,0 13 0,0 0-258,0 0 129,0 0-129,11-8 0,-11 8 0,17-3 129,-5 2-129,2 1 0,1-1 129,2 1-129,0 0 129,1 0-129,-1 0 129,2 1-129,-2-1 0,1 0 129,-1 0-129,1-2 0,-1-5 0,-2 2 0,-2-2 0,-1 0 0,-3 2 0,-9 5 0,10-3 0,-10 3 129,-1 8-129,-7 3 129,-2 6 129,-2 4-129,-2 4 0,-2 7 0,-2 5 0,1 5-129,-3 5 129,3 2-129,-1 2 0,2-1-129,1-1 0,1-6 129,3-8-129,1-5 129,3-8 0,2-8 0,5-14 0,-2 12 0,2-12 0,0 0 0,7-9 129,-7 9-258,10-21 258,-10 21-258,14-18 258,-14 18-129,14-11-129,-4 7 129,1-1 0,3 4 129,0 1-258,2 1 129,1 4 0,1-2 0,-1 1-129,-3 1 129,-2 1-129,0-4 129,-12-2 0,12 6 0,-12-6-258,0 0 129,0 0-258,0 0-516,0 0-2193,0 0-1290,0 0-258,-6-6-387,6 6 129</inkml:trace>
  <inkml:trace contextRef="#ctx0" brushRef="#br0" timeOffset="218530.4993">8512 14792 5934,'15'8'5031,"4"-8"-516,7-3-129,9 3-2838,-4-7-258,8 6-387,-5-5-516,-2 6-129,-4-4-129,-5 2-387,-7 2 0,-6-1-258,0 1-1290,-10 0-2322,11-4-387,-11 4-129,8-12-387</inkml:trace>
  <inkml:trace contextRef="#ctx0" brushRef="#br0" timeOffset="218807.5151">9152 14715 6837,'24'0'4902,"-10"0"-516,0-2-645,7 2-1677,-5-2-774,7 2-387,-5 0-258,1 0-516,-1 0-129,-2 0-129,-2 0-258,-5 0-387,4 2-2580,-13-2-1032,0 0-387,0 0-387</inkml:trace>
  <inkml:trace contextRef="#ctx0" brushRef="#br0" timeOffset="219055.5293">9195 14876 3870,'0'0'4773,"16"8"-129,-4-8-258,6 3-2193,-3-7-645,9 4-258,-7-6-645,6 6-129,-5-2-258,0 2-129,-2 0-258,-1-3-129,-1 3-1032,-4 0-3096,1 0-258,-1-6 0,1 1-645</inkml:trace>
  <inkml:trace contextRef="#ctx0" brushRef="#br0" timeOffset="219457.5523">9685 14555 1935,'0'0'4515,"0"0"-129,5-10 0,-5 10-2451,0 0-387,0 0-387,4 6-387,-4-6-258,6 15 258,-6-15-387,11 23 129,-4-8 0,2 2-129,1 3 0,4 1-129,-1 3 129,5 1-258,0 1 0,1-1 0,1-3-129,0 0-129,-2-2 129,-2-1-129,-1-3 0,-4-7-516,1 8-774,-12-17-2838,7 13-645,-7-13 0,0 0-387</inkml:trace>
  <inkml:trace contextRef="#ctx0" brushRef="#br0" timeOffset="219774.5704">9863 14471 3999,'1'-14'4515,"-1"14"258,0 0-1161,0 0-1290,-2 9-774,1 14-387,-11-3-516,2 14 0,-6 0-258,0 5 0,-4 2-129,0 0-258,0 0 129,0-7-516,6 8-1161,-2-18-2967,6 0 0,0-10-516,6-1-258</inkml:trace>
  <inkml:trace contextRef="#ctx0" brushRef="#br0" timeOffset="220638.6199">10093 14127 258,'0'0'3354,"0"0"0,0 0-1161,0 0-387,0 0 0,0 0-258,0 0 129,0 0-258,0 0 0,0 0-387,0 12-129,0-12-129,4 17-129,0-2-258,8 5 0,2 3-129,5 9-129,3 8 0,3 4 129,2 5-258,-1 6 0,-3 4 258,-5 2-129,-8 1 0,-7 1-129,-3-1 129,-12 1 129,-9-5-258,-4 1 129,-3-3-258,-4 0 129,0-3-258,1-7 0,4-2-387,-3-15-903,13 6-2838,-3-12-387,8 0 0,1-9-645</inkml:trace>
  <inkml:trace contextRef="#ctx0" brushRef="#br0" timeOffset="305093.4504">9027 10076 129,'0'0'3741,"0"0"0,-7-4-1161,7 4-645,0 0-258,0 0-645,-2 6 0,2-6-258,9 13-258,1-3 129,6 4 0,0 1 129,12 4 0,-2-4 129,14 7 129,0-5-129,12 10-129,-1-1-129,14 8 258,2 5-516,8 9 129,1 5-387,1 7 129,4 1-129,3 12 0,6-3 0,0 4 129,3-2-129,6 6 0,2 0 0,8 2 129,5 4-129,1-5-129,-1 0 129,0 6-129,2-2 129,0 3 0,-4 2-129,-7 3 0,-7 2 129,-2 3-129,-4 3 129,-3-6 0,-3-2-129,-4-2 129,0-4 0,-2-6 0,-2-3 0,-1-3-129,0-4 0,0 2 129,-4-6-129,-1-1 0,-1-1 0,-1 2 0,-3-6 0,-2 0 0,-5-3 0,-1 2-129,-3-3 258,0 3-129,-5-4-129,0-1 258,-3-2-258,0-2 129,0-1-129,-5-6 129,-1-2 0,-4-5 0,-3-5-129,-1-6 0,-5 0 129,-2-7-387,-3-2 0,-4-10-387,2 9-1032,-12-11-3354,2-3 0,-12 0-387,17-12-129</inkml:trace>
  <inkml:trace contextRef="#ctx0" brushRef="#br0" timeOffset="305673.4836">13645 13434 3870,'-1'-11'4515,"1"11"0,0 0-129,4 16-2838,-4-16-516,9 16-258,-9-16 0,17 24 0,-6-10-258,4 5-129,-1-1-129,4 8 129,-2 0-258,1 1 129,-3-1-129,-1 3 0,-2-2-129,-1-2 258,-3-1-258,-1-2 129,-1-4-129,-2-2 0,0-3 129,-1 0 0,0-1 0,-2-1-258,0-11 387,0 21-387,-5-11 258,-2 4-129,-4-2 0,-2 2-129,-5 2 258,-3 2-258,-2 3 258,-3 2-258,-1 1 129,0 3 0,-2 3 0,3 3 0,1-2-129,3 0 129,2 2-129,2-3 129,3 2-129,2-6 0,6 2-516,-1-14-774,6 9-3225,2-5-258,0-4-129,0-4-516</inkml:trace>
  <inkml:trace contextRef="#ctx0" brushRef="#br0" timeOffset="308225.6295">14224 13900 1548,'2'-12'4515,"-2"12"516,0 0-516,-4-17-2193,4 17-645,0 0-387,0 0-258,-1 12-258,1 8-387,0 1 0,2 10-129,-1 8-129,-1 11 129,0 7-258,-3 8 129,-4 3-258,0 2 258,-1-2-258,-1-9 0,3-6 129,0-12 0,3-8-129,2-12 129,1-9 129,0-12-129,0 0 129,7 6 129,-7-6 129,12-2 0,-3-4-129,6 4 0,4-5 129,7 5-129,-1-4 0,8 4 0,1 0-129,1 2 129,-3-1-129,-2 1 0,-2 0-129,-7 3 129,-4 2-129,-5-2 129,-3-1-129,-9-2-129,9 4-387,-9-13-1548,0 9-2838,-1-17-129,1 2-516,0-11-387</inkml:trace>
  <inkml:trace contextRef="#ctx0" brushRef="#br0" timeOffset="308558.6485">14581 13933 6708,'5'-14'5160,"-5"14"-258,12-11-387,-12 11-3096,22-8-387,-9 4-129,8 4-129,0-1-387,6 1 129,0-3-129,5 2-129,-2-2 0,3 1-129,-5-1 0,-3 3-129,-2 0-129,-7-3-258,-2 3-129,-14 0-1290,10 0-3096,-10 0-129,0 0-387,-9 0 0</inkml:trace>
  <inkml:trace contextRef="#ctx0" brushRef="#br0" timeOffset="308821.6636">14829 13879 4644,'-5'19'4902,"3"-3"0,2 4-387,-2-3-2709,6 19-387,-4-5-516,8 15-258,-5-5-129,3 8 0,-2 1-387,-1 0 0,-1 0 0,-1-2 0,-1-4-129,0-3 0,-3-3 0,0-9 0,-2-4-258,-1-9-387,4 6-1677,2-22-2322,-11 13-258,11-13-387,-7-1-129</inkml:trace>
  <inkml:trace contextRef="#ctx0" brushRef="#br0" timeOffset="309129.6813">14686 14628 6321,'24'0'5031,"-9"0"-258,1 0-129,-2-3-3483,12 3-387,-4 0-258,4 1-129,-1-1 0,1 4-129,-2-2 258,2-1-387,-6-1 0,-1 3-129,-2-3 0,-4 0-129,-1 0-387,-12 0-903,13-8-2967,-13 8-645,9-10 0,-9 10-387</inkml:trace>
  <inkml:trace contextRef="#ctx0" brushRef="#br0" timeOffset="309526.704">15275 14125 5289,'0'0'4902,"0"0"-258,0 0-258,11 12-3096,-11-12-516,0 0-129,0 0-1419,0 0-3225,-1 12-645,1-12 129,0 14-516</inkml:trace>
  <inkml:trace contextRef="#ctx0" brushRef="#br0" timeOffset="309826.7211">15324 14529 5547,'0'12'5289,"0"-12"-516,0 0-129,0 0-2838,0 0-903,0 0-129,0 0-387,0 0-129,0 0-258,0 0-903,0 0-3612,0 0-129,0 0-387,-3 12-258</inkml:trace>
  <inkml:trace contextRef="#ctx0" brushRef="#br0" timeOffset="342573.5941">16237 13633 6063,'4'-38'5031,"-4"19"-387,0 19-1032,0-24-1548,0 24-387,0 0-645,0 22-129,0 7-516,0 16 0,3 9-129,1 12 0,-1 5 0,3 5-129,-1-2 0,2-4-129,-1-9 0,-2-7-129,-1-9-129,-3-18-258,4 6-1419,-4-22-2709,0-11-258,-2-6-258,2-15-258</inkml:trace>
  <inkml:trace contextRef="#ctx0" brushRef="#br0" timeOffset="342945.6154">16364 13929 5031,'20'-10'5031,"-10"10"-258,1 13-258,-3-4-2580,6 20-645,-7-3-516,3 11-258,-3-1-129,-1 3-258,-2-8 129,0-4-129,-1-8-129,-1-7 0,-2-12 0,0 0 0,9-17 0,-1-8-129,1-5 258,4-6-129,2-1 0,2 1 0,2 7 129,0 9 0,-1 8-129,0 12 129,-1 7 0,-1 17 0,-4 6-129,0 8 129,-2 4-129,1-4 0,-4 2 0,0-9-645,3 8-1806,-5-20-2193,1-5 0,-6-14-516,8 0-258</inkml:trace>
  <inkml:trace contextRef="#ctx0" brushRef="#br0" timeOffset="343113.625">16798 13926 8256,'12'0'5160,"-5"24"-516,-3 5 0,0 11-3225,-2-4-903,1 2-774,4 3-1161,-6-9-2838,2-5-387,-2-12-258,-1-15-387</inkml:trace>
  <inkml:trace contextRef="#ctx0" brushRef="#br0" timeOffset="343254.6331">16762 13837 6708,'-13'-58'4386,"11"41"129,2 17-903,7-15-4386,-7 15-3096,21-7-387,-8 0-129,4 4 0</inkml:trace>
  <inkml:trace contextRef="#ctx0" brushRef="#br0" timeOffset="343449.6442">16970 13556 10191,'9'2'5160,"-6"23"-258,-3 6-129,4 13-3999,-2 4-129,6 12-258,-4 0 0,4 1-258,0-4-129,-2-4-129,0-7-387,-6-16-1032,5-1-3354,-5-13 129,-4-5-516,-5-11-258</inkml:trace>
  <inkml:trace contextRef="#ctx0" brushRef="#br0" timeOffset="343670.6568">16982 13892 7224,'28'-26'5031,"-11"21"-129,-1 1-129,3 8-2967,-7-1-516,8 16-387,-5 0-387,0 8-258,-5 1 0,1 2-129,-2-2-129,-5-5-516,6 5-1290,-10-28-2967,4 17-129,-4-17-258,-2-11-387</inkml:trace>
  <inkml:trace contextRef="#ctx0" brushRef="#br0" timeOffset="343789.6636">17164 13769 4128,'13'-29'3999,"-3"29"-645,-10 0-1032,5-10-5418,7 14-774,-3 1 0</inkml:trace>
  <inkml:trace contextRef="#ctx0" brushRef="#br0" timeOffset="344364.6966">17372 13850 6966,'0'0'5031,"0"18"-258,-4-8-387,1 12-2838,-11-8-645,4 12-129,-4-6-129,3 7-258,1-7-258,3 3 0,4-8 0,3-4-129,0-11 129,10 6-129,2-6 0,1-8-129,3-4 129,-2-2 0,-1 0-129,-1 0 129,-2 4 0,-10 10-129,10-11 129,-10 11 0,0 0-129,6 11 129,-4 3-129,1 0 129,3 1-129,1 0-129,4 1-258,0-7 129,7 2-387,-3-11-387,6 0-387,-7-8 129,7 0-129,-9-17 258,5 0 129,-8-14 129,3 0 387,-4-11 516,-1-6 387,-3-3 516,-2-6 258,2 15 258,-4-1-129,0 15 258,-5 2-129,5 34 258,0 0-258,-9 24-258,0 13-129,5 18-258,-2 6-258,3 8 0,-1 2-129,4-3-129,0-8 0,4-6-129,5-8-129,-2-17-1032,13-5-3483,-7-17 0,4-5-645,-2-9-387</inkml:trace>
  <inkml:trace contextRef="#ctx0" brushRef="#br0" timeOffset="345149.7415">18410 13483 10965,'5'-38'5031,"-5"38"-258,0 0-387,1 22-3225,-4 14-516,-1 15-129,-2 9-258,0 10 0,1 3-129,3 2-129,1-7 0,1-10-258,0-9-129,0-18-1032,3-5-3354,-3-26-258,0 0-129,-1-12-387</inkml:trace>
  <inkml:trace contextRef="#ctx0" brushRef="#br0" timeOffset="345372.7542">18226 13769 7998,'10'-13'5160,"9"0"-387,12 3 0,2-10-3354,5 15-516,-3 2-129,4 9-129,-8 10-129,-2 13-258,-7 11 0,-6 3-129,-6 4-129,-2-4 0,-3-1-258,-4-14-774,8-2-3741,-9-26 129,0 0-516,2-9-258</inkml:trace>
  <inkml:trace contextRef="#ctx0" brushRef="#br0" timeOffset="346093.7955">18554 13558 1806,'4'-16'3354,"2"28"0,-5 7-387,2 8-2709,3 8-129,0 2-129,0 5 129,2 1 129,2 3 258,-3-10 258,4 5 258,-6-12 258,8 2 0,-12-16 129,9 2-129,-10-17-129,14 0 0,-9-17-387,10 0-129,-8-9-129,8 4 129,-5-5-258,3 6 0,-3 5 0,0 11-129,-2 4 129,-8 1-258,13 17 129,-8 0-258,1 8 129,2-1-258,1 0 258,1-3-258,2-2 129,1-8-129,-1-3 129,1-5-129,-3-5 129,3-10 0,-6-3 0,3-4 0,-3-2-129,-3 1 129,1 0 0,-3 6 0,-2 14 0,3-15-129,-3 15 129,0 0 0,5 11 0,0 1-129,2 5 129,1-1-129,3-1 0,2-3 0,3 0 0,0-8-129,3-3 0,-1-1 129,1-10 0,-1-4 129,-1-4-129,-2-3 129,-2-1 0,-3 1 0,-3 2 0,-3 2 129,-3 5 0,-1 12 0,0 0 0,0 0 129,-5 7 0,2 11 0,-3 7 0,3 3-258,-3 0 258,3 1-258,0-3 129,3-3-129,3-3-387,-3-20-1935,19 13-2193,-2-13-387,8-10-516,2-8-258</inkml:trace>
  <inkml:trace contextRef="#ctx0" brushRef="#br0" timeOffset="346664.8281">19743 13501 9933,'-6'53'4902,"3"-21"-258,3 8-258,3-5-4128,4 5 258,2-8-387,5-8-129,1-9 0,1-8 129,2-7-129,0-11 0,1-7 0,-3-7 0,-2-1 129,-2 0-129,-5 5 129,0 4 0,-7 17-129,0 0 0,0 0 129,0 30 0,0 6-129,0 9 129,0 9-129,3 5 0,1 3 0,-2 1 0,0-7 0,-2 0 0,0-6-129,-7-9 129,-4-11 0,-9-6 0,-4-8 0,-6-10 0,-2-6-129,-2-5-129,5-8-903,-3-16-2064,16 0-1290,6-11-387,13-7-387,13-6 129</inkml:trace>
  <inkml:trace contextRef="#ctx0" brushRef="#br0" timeOffset="347128.8546">19979 13796 11223,'37'0'4773,"-29"13"0,-8 0-1290,0 9-2838,0-5-129,3 1-258,3-5 0,5-3-258,4-8 0,1-2 0,-2-6-129,1-7 129,-6-6-129,-5-3 129,-4-1-129,-6-2 129,-6 3 0,-2 2-129,0 5 129,3 3-129,11 12 129,0 0 0,0 0 0,9 0 0,8 7 0,3 3 0,1 0 0,-1 2 0,0-2 0,-4-1 129,-1 2-129,-2-4 0,-2-1 0,0 0 129,0-4-129,-1-2 0,4 0 0,-2-1 0,0-3 129,0 0-129,-2 0 0,-2-2 0,-8 6 0,15 0 129,-15 0-129,10 14 0,-10-14 0,12 22-129,-2-6-516,-10-16-2709,20 16-1032,-4-14-645,4 1 129,4-6-645</inkml:trace>
  <inkml:trace contextRef="#ctx0" brushRef="#br0" timeOffset="347948.9016">20862 13573 10836,'37'-12'4902,"-17"7"-387,4 5-774,-5-2-3096,7-2-129,-6-2-258,-3-1-129,-4-5-129,-8 2 129,-4-2-129,-2 0 129,-9 2-129,-5 9 0,-5 1 129,-3 13-129,1 10 129,-1 5-129,4 8 0,4 1 129,5 4-129,6 0 0,4-5 0,3-7 0,6-9 0,6-8 0,2-11 0,1-2 0,5-12 0,-1-8 0,0-8 0,2-3 0,0 1-129,-5 2 129,1 4-129,-6 7 129,-1 7 0,-3 9-129,-2 4 129,-2 13 0,-2 3 129,2 3-129,0 1 0,3-1 0,-1-3 129,2-2-129,-3-6 0,4-4 129,0-6-129,0 0 0,0-8 0,0-7 0,1 0 129,0-4-129,0 0 0,0 5-129,-1 2 129,-2 6 0,-1 4 0,2 4 0,-1 8 0,0 5 0,1 3 0,0-1-129,2 1-129,-1-9-258,6 4-774,-9-14-774,15 1-774,-15-16-258,15 5 129,-11-26-129,10 8 0,-8-20 258,8-1 1161,-4-4 1806,-6-9 1677,5 15 1161,-12-8 0,6 24 0,-11-3 0,0 35 0,-4-13-387,4 30-516,-11 8-903,8 15-645,0 5-258,1 7-129,0 4-258,1-5-258,1 5-1032,-4-18-2580,4-2-645,-1-14-516,1-8-129</inkml:trace>
  <inkml:trace contextRef="#ctx0" brushRef="#br0" timeOffset="348436.9295">21527 13559 7482,'-5'-30'4773,"5"30"0,13-20-387,3 19-2838,5-8-1290,9 3 129,1-1-129,4 1 0,-5 0 0,-1 2 0,-5-2 0,-4 4 0,-7 2-129,-13 0 129,4 5-129,-4-5 129,-10 22-129,2-6 0,-1 1 0,2 3-129,1 2 129,5-3-129,1-2 0,4-2 0,4-4-129,2-6 129,2-5 0,1 0 0,0-7-129,0-5 129,0 2-129,-1 0 129,0 3-129,2 1 0,-3 6 129,0 0-129,0 3 129,1 3 0,-2 4 0,-3-1 0,3-2 0,0-2 0,-10-5 0,13 3 0,-13-3 0,12-8 0,-7-4 0,0-2 0,2-1 0,0-4-129,4 2-258,-2-9-1032,10 8-2838,-2-3-645,4 4-129,-1-1-387</inkml:trace>
  <inkml:trace contextRef="#ctx0" brushRef="#br0" timeOffset="348686.9438">22611 13001 9933,'16'-37'5160,"-16"37"-129,0 0-129,5 16-3870,-5 8-645,0 15 0,1 5-129,0 9-129,-1 3 129,0 4-387,-3-2-129,-4-8-516,7 7-1806,-5-27-2322,4-2-387,0-18 0,1-10-516</inkml:trace>
  <inkml:trace contextRef="#ctx0" brushRef="#br0" timeOffset="349232.975">22709 13312 7353,'6'-10'5160,"-6"10"-258,10 0 0,-2 14-3354,-8-14-516,22 25-387,-6-14-258,5 1-258,-2-1-129,2-5 0,-3 0-129,-4-6-129,-4 0 0,-10 0 0,0-19 0,-10 3 129,-4-1 0,-5-6-258,-1 5 387,1 0-129,5 0 129,1 2-129,13 16-387,-2-20-387,13 20-645,0-4 129,17 6-258,-9-2 387,13 7 0,-11-5 387,5 5 903,-4 2 774,-8-7 516,6 10 258,-20-12 129,22 17-258,-22-17 129,16 12-516,-16-12-129,12 16-516,-12-16 0,13 15-258,-13-15 0,12 17 0,-12-17-129,11 11 0,-11-11 0,15 4 0,-5-4-129,2-1 129,1-6-129,-1-5 0,1-1 129,-4-3-129,-6-1 0,-3 0 129,-2-4 0,-10 1-129,-1 4 129,-5-2-903,10 14-2967,-5-1-774,13 5-516,-9 0-258</inkml:trace>
  <inkml:trace contextRef="#ctx0" brushRef="#br0" timeOffset="349421.9858">23175 13223 8127,'9'42'5418,"-6"-9"-387,-3 7-258,8 11-3870,-8 3-258,1 8-258,2-1-387,-3-1-258,3 0-903,-6-19-2967,3-2-516,-4-14-645,3-11-387</inkml:trace>
  <inkml:trace contextRef="#ctx0" brushRef="#br0" timeOffset="349661.9996">23290 13269 7998,'40'-110'5418,"-23"72"-258,4 18-387,-6 8-2967,11 19-774,-5 8-258,6 14-387,-9 3 0,1 6-258,-9 3 129,-6 0-258,-6-7 129,-6-1-129,-10-3-129,-8-10-387,5 10-1677,-17-18-2967,3-1 0,-6-9-645,0-2-258</inkml:trace>
  <inkml:trace contextRef="#ctx0" brushRef="#br0" timeOffset="351113.0826">16364 15135 3870,'-2'-27'5031,"-1"13"-387,3 14-1677,-5-28-516,5 28-516,-2-17-516,2 17-258,0 0-516,0 23 129,0 5-387,3 15-129,2 6 0,-1 12 0,-1 2 0,1 8-129,-3-4 0,-1-3-129,0-11 0,0-9-129,-4-9 0,1-11-129,0-6-258,3-18-774,0 0-2322,0 0-1290,-4-12-387,4-9-258</inkml:trace>
  <inkml:trace contextRef="#ctx0" brushRef="#br0" timeOffset="351698.116">16559 15140 1677,'8'-16'5160,"-8"16"-258,0 0 0,2-12-1806,3 33-1161,-9-2-387,4 23-516,-2 1-387,1 14-258,-4 3 0,3 5-258,-2-4 0,3-4-129,1-11 0,0-9-258,0-5-258,0-32-1290,5 17-2967,-5-17-258,4-15-258,-4-10-258</inkml:trace>
  <inkml:trace contextRef="#ctx0" brushRef="#br0" timeOffset="351870.1259">16484 15358 5676,'0'0'5031,"9"5"0,8-5-516,11 6-2838,-1-6-903,7 0-387,0 0-1161,-2 0-3483,2 0-258,0-6-516,0 0-258</inkml:trace>
  <inkml:trace contextRef="#ctx0" brushRef="#br0" timeOffset="352989.1899">17192 15147 10062,'3'43'5031,"3"-14"-258,0-3-1419,4 15-2580,-2-4-129,1 3-258,-4-3-258,-3-4-129,0-7 129,-2-6-129,0-20 0,0 13 0,0-13 0,0-12 129,1-7-129,6-7 129,2-9-129,2 1 129,3 1-129,1 0 0,2 7 129,0 5-129,0 10 129,-2 11 0,-1 6 0,-2 13 129,0 5-129,1 8 0,-6-3 0,3 2 0,-3-3-129,0-6 0,-3-6 0,3-4 0,-7-12 0,10 3-129,-10-3 129,13-11-129,-6-6 129,1-4 0,3-8 129,0 1-129,2-1 0,-1 4 0,-1 3 0,2 7 129,-2 10-129,-1 5 0,0 14 0,-3 6 129,0 4 0,0 6-129,1-1 0,-1-1 0,2-3 0,-1-6 0,2-6-129,1-7 129,2-3-258,2-6 258,1-5-129,1-8 0,3-6 0,-2-4 0,-1-3 0,1 0 129,-6 4 0,-1 4 0,-4 3 0,-7 18 0,0 0 0,0 0 0,7 12 129,-7 11-129,0-1 129,4 2 0,0-2-129,2-1 0,4-6 129,0-4-129,2-3 0,2-6 0,-1-2 0,0-1 0,1-8 0,-2-2 0,0-4 0,-1-2 0,-1 0 0,-2 3-129,0 2 129,-8 12 0,10-13 0,-10 13 0,0 0 0,7 15 0,-4 0 129,2-1-129,-1 1-129,3-1 129,0-2 0,-7-12-129,14 17 129,-14-17-129,14 4 129,-14-4-129,13-1 129,-13 1 0,15-20 0,-6 3-129,4 4 129,-2-4 0,1 3 0,0 3 0,0 4 0,-2 4-129,-2 3 129,-1 11 129,-2 5-129,-2 3 0,-3-1 0,0 3 0,0-3 0,0-2-129,0-4-129,0-12-516,-5 9-387,-2-16-1935,7 7-1419,0-28-645,8 5-129,-1-10 129</inkml:trace>
  <inkml:trace contextRef="#ctx0" brushRef="#br0" timeOffset="353161.1997">18310 15078 7224,'21'-77'5031,"-16"58"0,-5 19-258,0 0-2967,-2 36-516,-3 3-774,1 9-129,1 5-258,0 1 0,0-4-387,3-4-258,0 0-1032,0-21-3225,0-4 0,0-21-645,0 11 0</inkml:trace>
  <inkml:trace contextRef="#ctx0" brushRef="#br0" timeOffset="353306.208">18269 15204 10449,'25'-29'5031,"-4"20"-387,1-5-1419,6 5-3096,6 1-4128,-2-2-387,1 1-516,-3-7-387</inkml:trace>
  <inkml:trace contextRef="#ctx0" brushRef="#br0" timeOffset="354125.2549">19283 14579 9804,'-5'29'5418,"5"11"-645,0 19-387,0 7-3870,0 15-387,0 2 129,-3 2 0,-7-7-387,0-8 0,0-10 0,0-18 0,3-11-129,1-18 129,6-13-258,0 0 258,10-25-129,5-4 129,3-5 0,8-1 0,3 1 129,3 8 0,0 4 0,-2 9 129,-3 10 129,-3 6-129,-6 10 0,-5 6 0,-11 1 0,-3 0 129,-12 1-129,-7-1-129,-10-5 0,-5 0 0,-5-2 0,0-4 129,1 0-129,6-2 0,8 0-129,10-5 0,15-2-903,0 0-645,33 6-129,-8-9 129,19 3 129,-8 0 387,8 0 516,-6 0 129,-5-3 1032,0 3 903,-9-4 0,2 3 0,-7-12-387,4 2-258,-5-7-387,0-1 0,-1-3-129,-1-3-129,-3 1 129,-3 2-129,-5 2 258,-3 6-129,-2 14 0,-10-12 129,-6 12 258,-1 14-258,-1 5-129,3 3 129,2 5-258,7 4 129,6-3-129,5-2 0,10-4-258,7-7-129,11 5-1935,0-16-2451,7-3-258,-4-5-387,8-8-387</inkml:trace>
  <inkml:trace contextRef="#ctx0" brushRef="#br0" timeOffset="354395.2703">20495 14807 9546,'-7'-15'5289,"-1"15"-258,3 8-258,5 18-4128,0 10-387,0 3 0,2 7-129,3-2-387,1 5-1161,-4-19-3096,6-5-387,-8-25-387,0 0-129</inkml:trace>
  <inkml:trace contextRef="#ctx0" brushRef="#br0" timeOffset="355424.3292">20482 14624 9417,'0'0'4515,"9"9"-387,-1 8-1290,-1 10-2838,3 4 0,-1 3 0,2 1 0,-1-3 0,-2 0-129,1-5 129,-1-4-129,-2-6 129,-6-17 0,9 13 0,-9-13 0,8-5 0,-4-10 0,1 1-129,2-7 258,3 1-129,0 3 129,2 2 0,0 5 129,1 8 0,0 2 0,2 10 0,-1 4-129,1 3-258,4 7-903,-3-12-903,10 10-1161,-5-16-516,10 7 258,-9-15 903,11 2 1161,-8-11 1032,2-8 1032,-1 7 1290,-13-10 1290,1 9 129,-14-9 0,0 22-1290,-12-14-774,0 14-258,-14 4-387,2 13-129,-3 2-129,6 6-129,2 1-129,4 2 0,7-2-258,5-6 0,4-4 0,9-8 0,5-8 0,3-7-129,0-13 129,2-7-129,0-6 0,-2-12 0,1-5-258,-3-7 387,-2-2-387,-4 4 258,-3 5 0,-3 8 258,-4 13-129,3 14 387,-3 15-129,-3 21 0,2 15 129,-1 13-129,-1 5 0,3 7-129,1 0 0,4-3-129,4-8 129,0-8-129,0-10-129,5-11 129,3-13 0,0-8 0,0-7 0,0-14-129,0-7 129,2-5 0,-2-1 0,-3 2-129,-3 3 129,-2 3 0,-3 9 0,-6 17 0,0 0 129,0 0-129,4 21 0,-4 1 129,1 3-129,1 3 0,2-1 0,6-5 0,0-5 0,3-5 0,0-4-129,3-8 0,-1 0 0,2-8 0,-1-7-129,-2-4 0,2-1 0,-4-1-129,-2 6 0,-2-1 129,-8 16 0,10-10 129,-10 10 0,3 12 129,-3 6 0,2 3-129,3 6-516,-2-10-903,12 7-1935,0-13-1032,4 0-387,1-11-129</inkml:trace>
  <inkml:trace contextRef="#ctx0" brushRef="#br0" timeOffset="355800.3506">21619 14866 2967,'16'-48'4515,"-16"27"258,0 8-258,-12-1-2451,12 14-516,-14 5-387,13 14-129,-5-1-387,6 8-387,2 1-129,10-1 0,1-4-129,7-7 129,4-7-129,1-8 0,3-10 0,0-8 0,2-8 0,-4-9 0,-1-3 0,-5-5 0,-4-4-129,-2 0 129,-7 1-129,-2 7 258,-5 7 0,-1 11 129,-5 11 258,6 10-258,-15 21 129,8 12 0,1 5 0,5 8-129,1 3-129,0 0-258,1-3 0,5-6-258,1-4-258,-5-18-1161,6 2-2838,-8-20-258,0 0-516,-5 0 129</inkml:trace>
  <inkml:trace contextRef="#ctx0" brushRef="#br0" timeOffset="356011.3626">21822 14760 5160,'18'-35'5031,"-2"23"-387,5 2 0,8 10-3096,-9-5-387,7 5-516,-11 0-258,3 13-129,-7 1-129,0 4-129,-5 5 0,-2 0-258,-3 0 129,-1 0-129,1 1-258,-2-24-1032,0 18-2709,0-18-387,0 0-129,-4-11-258</inkml:trace>
  <inkml:trace contextRef="#ctx0" brushRef="#br0" timeOffset="356564.3944">22049 14654 5289,'8'7'4257,"-2"8"-258,-4 4-1032,3 0-2451,2 4-258,-1-2 129,4 4 0,-4-4 129,6 0 129,-3-5-129,4 1 129,-2-9-258,2-2 129,0-6-258,2 0 258,-1-4-258,2-6-129,-1-3 0,1 2 129,-5-2 0,1 6 0,-3-3 0,-9 10 0,11-9-129,-11 9 129,9 0 129,-9 0-258,14 5 0,-5 0 0,2-1 0,5 2-129,0-2 0,3 1 129,-3-4-258,-1-1 129,-4 0 0,-1-3 0,-10 3 0,8-16 0,-11 4 0,-4-2 0,-5 2 258,0 3-129,0 0 129,2 8 0,0 1 0,2 8 0,3 3 129,4 11 0,0 2-258,1 3 129,0 0-129,1 4 0,4-4-129,-1-1 0,4-2-129,0-9-258,3 5-516,-11-20-1935,24 16-2193,-14-14-258,7 5-387,-6-7-129</inkml:trace>
  <inkml:trace contextRef="#ctx0" brushRef="#br0" timeOffset="356821.4091">22774 15054 10062,'10'5'5676,"-10"-5"-387,0 0 0,0 0-3612,2 14-903,-2-14-387,-5 13-645,5 1-4515,-10-7-387,2 7-387,-8-6-516</inkml:trace>
  <inkml:trace contextRef="#ctx0" brushRef="#br0" timeOffset="373672.3728">16342 16124 1935,'-1'-27'4773,"1"15"-129,0 12-1548,-1-32-774,1 32-387,0 0-258,0 0-129,0 29-516,2 15-387,-2 4-129,4 12 0,-2 1-129,3 7-258,0 0 0,3-8-258,2-20 129,0-14 129,2-15-129,3-11 0,0-9 0,3-18 0,-1-11 0,-1-8 129,1-15-129,-4-2 0,-5 1 0,-2 1 129,-4 8-129,-2 7 0,0 10 0,-1 14-129,1 22 129,-10 17 0,10 19 0,0 7-129,6 8 129,5 2-129,2 3 129,3-3 0,3-10 0,4-8 0,-2-14 0,2-8 129,-2-11 0,0-4 0,-5-15 0,-2-3 129,1-6-258,-7-6 258,0-11-258,-4-1 0,-4-2-129,0-1 0,0 5-387,-5-4-516,5 17-774,-9-8-2838,8 17-129,0 2-387,1 18 645,0-32 2451,0 32 1290,7-19 1032,-7 4 1419,9 12 3354,-9 3 129,0 0-258,5 16-903,4 20-1677,-9 0-1032,1 16-516,0-2-258,5 4-258,-2-2-129,1-2-129,0-9 129,0-6-258,3-13 258,-3-10-258,-5-12 129,10 7 129,-10-7-258,10-17 258,-4 0-258,0-3 129,1 1 0,4-8-129,-3 7 129,2 7-129,3-4 0,-4 15 129,3 2-129,-1 10 129,-1 4-129,-3 9 129,7-3 0,-5 2-129,1 2 258,2-7-258,3-7 258,1-3-258,4-7 129,-1 0 0,-2-2-129,0-10 258,-4 0-258,-1-5 129,-4 2-129,-3 2 258,-5 13-258,-3-14 258,3 14-129,-12 0 0,12 0 0,-13 18-129,8-4 129,2 5 0,3 1 0,1-2 0,4 2-129,6-8 129,2-2 0,3-6 0,0-3 0,1-1 0,-1-2 0,-2-7 0,2-4 0,-1-3 129,-3 1-258,-2-1 258,0 3-129,0 0 0,-3 5 0,2 4 0,-1 4 0,-8 0-129,15 10 129,-8 2-129,1 2 258,-2-1-258,-6-13 129,16 17 0,-8-12 0,3-3 0,-2-2 0,3-2 0,-1-8-129,2-3 387,0-3-387,1-1 129,0-10 0,-1 8 129,-1 2-129,-1 4 129,-1 4-129,-1 9 0,-9 0 0,14 13 0,-9 10 129,0-2-258,0 1 258,0 1-258,1-1-258,-6-22-2967,5 23-1677,-5-23 0,0 0-774,0 0 258</inkml:trace>
  <inkml:trace contextRef="#ctx0" brushRef="#br0" timeOffset="374365.4125">18334 16168 4644,'-24'-1'4644,"13"18"0,0-8-774,8 20-2451,-4-7-387,8 10-387,2-8-129,4 5 0,3-20-258,2-1 129,0-8-258,1 0 0,-4-12 129,1-10-129,-2-4 0,-1-1 129,-1-2-129,-1 0-129,-1 7 129,1 0-129,0 9 129,-5 13 0,12 19 0,-4 8 0,2 6 129,0 8-129,1 8 0,-2 5-258,0 3 258,-5-4-258,0-3 129,-4 2 0,-7-5 0,-6-3 0,-8-6 0,-5-6 0,-7-6 0,1-7 0,-4-8-387,2-11 0,8 0-387,-1-15-516,20-9-3225,3-14-129,7-8-645,12-12-258</inkml:trace>
  <inkml:trace contextRef="#ctx0" brushRef="#br0" timeOffset="374889.4425">18513 16098 5031,'25'-11'5160,"-16"22"-129,-7 13-645,3 11-2064,-1-5-1677,5 9-129,-1-4-129,5-1-258,2-9 0,0-4 0,1-13 0,1-6-129,-1-2 0,-2-10 129,-4-10-129,-5-6 258,-3-1-258,-4 0 0,-7 4 0,-4-1 0,-1 4 0,-1 3-129,1 12 0,5 4 129,9 1-129,0 0 129,0 0 0,15 7-129,4-3 129,2 1 0,2 8 0,-1 1 0,-1 0 0,-6 3 0,-1-2 0,-4 1 129,-3 0-129,-3-1 0,-4-15 0,10 5 129,-5-11-129,3-11 0,2 0 129,1-7-129,3 4 129,0-2-129,1 3 258,-1 7-129,-3 14-129,-2 14 0,-1 1 0,-1 7 129,0 4-129,1-2-129,3 1-258,-1-9-387,12 0-2967,-4-15-1032,5 0-129,0-6-645</inkml:trace>
  <inkml:trace contextRef="#ctx0" brushRef="#br0" timeOffset="375416.4726">19343 16087 4902,'16'26'5160,"-3"-20"-516,4-5-129,0-1-3354,10 0-258,-4-4-129,3-1-516,-4-4 0,-3 1-129,-6 0 129,-13 8-129,5-16 0,-5 16 129,-19 0 0,-1 8 129,-5 8-129,-1 13 129,2 1-129,4 7 129,8 0-258,5 2-129,7-5 258,11-2-387,10-6 0,3-17-387,9 2-258,-4-11-903,8 0-903,-13-17-516,7 9-645,-13-25-387,4 16 0,-15-18 903,4 8 1677,-6 0 1677,-5-3 1548,6 19 1161,-6-10 387,9 21 258,-9 0 129,20 8-645,-10 4-1290,11 13-516,-4-4-516,6 3-129,-4-3-258,1-1-387,-1-1-645,-8-16-1032,2 1-2451,-4-4-387,-9 0-387,5-19 129</inkml:trace>
  <inkml:trace contextRef="#ctx0" brushRef="#br0" timeOffset="375574.4817">19807 16051 6450,'-21'-5'4773,"14"20"-129,-3 11-774,3 16-2580,-3-4-774,5 0-516,2 3-1032,-1-7-3354,4-6 0,1-9-645,10-12 0</inkml:trace>
  <inkml:trace contextRef="#ctx0" brushRef="#br0" timeOffset="375737.491">19935 16145 5289,'18'-1'5418,"-15"19"-645,-1 10-129,-6 0-2838,4 10-774,-3-6-516,0-1-903,3 1-1806,0-32-2451,0 14-129,0-14-387,5-15-129</inkml:trace>
  <inkml:trace contextRef="#ctx0" brushRef="#br0" timeOffset="375881.4992">19974 15843 7611,'0'-70'4773,"0"50"-387,0 5-387,9 4-3999,4 1-3999,-3 2-387,4 4-387,-1-3-129</inkml:trace>
  <inkml:trace contextRef="#ctx0" brushRef="#br0" timeOffset="376060.5095">20140 15746 7482,'3'62'5031,"-3"-27"-129,0 13-258,-7-5-3612,7 10-258,0-8-258,0 10 0,1-4-516,-1-5-129,3-5-516,-3-16-645,0 1-3096,-3-10-645,-1-1 0,-5-20-387</inkml:trace>
  <inkml:trace contextRef="#ctx0" brushRef="#br0" timeOffset="376198.5174">20064 16127 7998,'6'-29'4902,"6"21"0,2-3-387,12 7-3741,-3-6-516,2-6-2064,6 8-2451,-2-4-516,0 0-258,-2-5-516</inkml:trace>
  <inkml:trace contextRef="#ctx0" brushRef="#br0" timeOffset="377224.5761">20948 15587 8385,'-25'-42'5160,"15"42"0,6 32-645,-1 14-3483,5 19-258,0 5-258,2 11-258,-1-2-258,1 1 0,-2-8-258,0-15 129,0-14-258,0-12-258,0-7 0,0-24-129,0 0-129,8-16 0,5-7 129,-4-12 0,5 3 516,-3-1 129,-1 1 516,-1 14 258,-5-1 129,-4 19 129,0 0-129,0 0 129,0 0-258,8 21 0,-3-8-387,4 1 0,2-2-129,7-4 0,0-3-129,2-5 129,2 0-129,-4-3 0,-4-6 0,-3 1 129,-6-4-129,-5-2-129,-6 2 129,-8-1 0,-3 1 0,-1 0-129,1 3 129,1 1 0,6 1-129,10 7 129,0 0 0,7-8-129,12 8 129,5-2-129,4 2 129,2 0 0,-1 5 0,-5 5 0,-5 5 0,-4 2 0,-6 2 0,-4 3 129,0-1-129,1-1 129,-1-6-129,7-3 129,5-7-129,4-4-129,2-3 258,2-7-258,-1-5 129,-3-1 0,-7-3 129,-6-1-129,-8 0 0,-6-1 0,-10 6 129,-5 1-258,-3 4 129,-3 0 0,5 8-387,0-5-129,12 7-387,10 0-129,0 0-387,7-3 258,16 3 0,-3 0 258,8 0 645,-3 0 387,-5 3 645,2 11 129,-13-6 258,4 19 258,-13-8-387,5 21-129,-5-3-258,0 5-258,0-1-258,4 0-129,1 0 0,1-5-387,4-4 0,-5-16-774,7 3-387,-12-19-2193,0 0-1032,0 0-387,0-9-129</inkml:trace>
  <inkml:trace contextRef="#ctx0" brushRef="#br0" timeOffset="377436.5882">21507 15857 6450,'39'-70'5289,"-17"52"-258,2 18-387,-5 0-2580,5 12-1161,-8 5-258,1 6-258,-7 4-129,-5 2-129,-3 2-129,-2 1 129,-8-2-258,-5 0-129,2 1-903,-12-9-3612,10 0 0,-2-10-516,15-12-129</inkml:trace>
  <inkml:trace contextRef="#ctx0" brushRef="#br0" timeOffset="377585.5967">21751 16070 4128,'23'20'4515,"-19"-6"-129,-2 10-258,-2 3-3225,-3-3-774,-5 2-3096,-2-4-1032,2 3-516,-3-6-258</inkml:trace>
  <inkml:trace contextRef="#ctx0" brushRef="#br0" timeOffset="379173.6875">22537 15813 1548,'0'-36'4773,"0"17"129,-4 1-258,-6-5-2451,10 23-387,-30-8-387,12 23-129,-9 2-387,4 19-258,-4 0 0,4 10-387,2-1-129,7 0 129,5-8-258,7-8 0,2-8-129,2-8 129,-2-13 0,18 2 0,-5-5-129,2-12 129,0-3 0,2-9 0,0-3 0,0-5 0,1 0 0,-4 3-129,1 7 258,-4 7-129,-1 10 0,-2 8 129,-1 14-129,0 10 0,-3 5 129,2 4-129,-1-1 0,0-3 0,0-5 0,-1-7 0,1-4 0,-5-13 0,8 9 0,-8-9 0,13-8 0,-5-5 129,5-4-258,1-5 129,1-2 129,3-3 0,-2 3-129,1 5 129,-1 1 0,-2 9 0,-3 6-129,-2 3 129,-2 11-129,-3 7 0,-4-1 0,0 1 0,0 1 0,0-3 0,-5-3 0,0-2 0,5-11-129,0 0 129,-8 7 0,8-7 0,0-6 0,6-5-129,3-2 129,5-7-129,4-6 0,2-4-129,4 5 129,-1 0-129,0 4 129,-3 5 0,-2 10 0,-6 6 129,-5 11 0,-3 13 129,-4 2 0,-4 4 0,-2-1 0,2 0 0,-3-4-129,5-5 129,2-9-129,0-11 129,9 9-129,1-9 0,2-10 0,4-2 0,2-6 0,2-4 0,0-2 0,1 3 0,-4 0 0,-2 3 0,-2 5 0,-4 6 0,-9 7 0,11 5 0,-9 10 0,1 3 129,-1 4-129,2 0 0,2-2 0,0-2 0,2-6 0,1-2 0,2-8 0,0-2 0,-2-2 0,3-8 0,-1-5 0,6-1 258,-3-3-129,-1 0 0,1 1 129,-3 4-129,0 3 0,-1 5 0,-10 6 0,10 0-129,-10 0 0,4 20-129,-1-3 129,0-4 0,2 3-129,0-4 0,6-2-258,-4-6 0,8 3-516,-6-11-258,9 1 0,-7-18-129,9 8 129,-10-21 0,9 5 129,-8-20 258,4-3 387,-2-7 129,1-9 516,0 10 387,-9-2 387,5 18 0,-10-1 0,10 27 0,-10 16 258,0 7-258,-4 19 0,4 18-516,-3 2-258,0 10-129,0 2 0,-2 2-258,-2-3-258,-2-11-258,4 4-774,-9-27-1161,7 6-2193,-7-16-258,7-5-387,-4-9 0</inkml:trace>
  <inkml:trace contextRef="#ctx0" brushRef="#br0" timeOffset="379740.72">23424 15802 2967,'19'-51'5031,"-5"29"-129,0 5 0,8 17-2322,-11-14-774,11 14-774,-8 0-129,7 11 0,-10 0-387,5 7-258,-6 0-129,2 3 0,-3-1-129,1-2 0,-2-5-129,-8-13 0,19 16-129,-10-16 0,3 0 0,-1-11 0,3 0-258,-5-12-129,6 7 0,-6-9 129,3 11 0,-6-5 0,2 10 129,-8 9 129,0 0 129,0 0 387,6 9 0,-4 7 129,1 1 129,5 3-258,-1-5 129,6 0-258,1-8 129,2 0-129,1-5 0,0 0-129,-2-2 0,-2-6 0,-3-4 0,-1-1 0,-2-1-129,-1 0 387,-2 0 0,3 0 0,-7 12 0,12-14 129,-12 14 0,14 0-129,-14 0 0,14 21-258,-5-6 0,0 2 0,1-3 0,3-2 129,2-4 0,2-1 0,-1-5 0,-1-2 0,-2 0 0,-5 0 0,-8 0-129,5-11-645,-5 11-3483,0 0-645,-16-16-645,1 2-258</inkml:trace>
  <inkml:trace contextRef="#ctx0" brushRef="#br0" timeOffset="379893.7287">23866 15233 8514,'0'-20'5289,"12"3"-1419,-1 17-3612,2 0-4773,-4 11-645,-5 6-645</inkml:trace>
  <inkml:trace contextRef="#ctx0" brushRef="#br0" timeOffset="380964.79">21076 16814 8514,'-1'-45'5418,"4"34"-387,-3 11-387,17 4-3612,-6 19-516,2 12-129,-5 11-129,2 1-129,-6-1 0,1-4 0,0-10-129,-4-8 0,-1-24 0,4 10 0,-2-19 0,3-13 0,2-6-129,-1-7 129,3 3 0,2-3 0,0 3 0,1 10-129,2 12 258,-1 10-258,-2 7 129,5 20 0,-2 4 0,-2 5 129,2 4-258,-1-7 258,-1-4-129,-1-3 0,0-8 0,0-9 129,1-9-129,1-4 0,2-16 0,-3 1 0,4-7 0,-1-7 0,-2 5 0,-1 1-129,-1 4 129,-3 6-129,-8 17 258,13-10-258,-13 10 129,9 22 0,-6 2 0,4 0 0,-2 2 129,4-1-129,-1-8 0,1-1 129,2-4-129,0-10 0,1-2 129,-1-4-258,0-6 129,1-2 0,-1-5 0,0-3-129,-1 0 129,0 7 0,-3-1-129,2 4 129,-9 10-129,11-10 129,-11 10 0,9 8-129,-5 3 129,-1 6 0,3-3 0,1 1 0,0-2-129,2-4 0,-1-1 0,2-7 0,-2 0 0,-8-1 0,15-7 0,-7-4 0,-1 0-129,1-1 129,2 5 0,0 1 129,3 2 0,-1 4 0,1 4 0,-3 8 0,1 5 0,-2 3 0,-4 2-129,-3 0 129,2-3-387,-4-19-387,0 27-903,-5-27-1548,5 0-1548,-3-12-258,3-3-129</inkml:trace>
  <inkml:trace contextRef="#ctx0" brushRef="#br0" timeOffset="381153.8007">21996 16648 7611,'12'-47'5418,"-12"47"-645,5 16-516,1 25-2838,-6-4-774,5 10-129,0 2-387,0 2 0,2 5-774,-4-15-258,7 0-3483,-10-13-516,0-3-258,-1-10-387</inkml:trace>
  <inkml:trace contextRef="#ctx0" brushRef="#br0" timeOffset="381288.8085">22004 16976 3225,'9'-39'4773,"2"22"-258,5 3 0,1-6-3096,9 5-1935,-3-1-3354,8 3-387,0-3-516,2 3 0</inkml:trace>
  <inkml:trace contextRef="#ctx0" brushRef="#br0" timeOffset="382132.8567">22535 16465 6063,'5'-15'5289,"-8"34"-129,2 6-774,-3 8-2580,4 18-1419,0-2 0,5 14 0,0-4-129,3 6 0,-2-11 0,0-2-129,3-14-258,-3-12 129,3-9 0,0-14-258,2-3 258,-1-14-129,0-6 129,2-9-129,1 0 129,-1 0 0,-1 3 129,-1 6-129,0 13 129,-1 4 129,0 9-258,-2 13 129,0 7-129,0 5 129,2-1-258,-1-3-387,3 1-129,-4-13-516,10 4-516,-9-19-129,12 2 0,-11-12 129,11 2 258,-11-16 129,7 4 516,-7-5 645,0-3 645,-2 11 645,-7-5 129,0 22 0,3-19-129,-3 19 129,4 7-387,3 15 129,-6-5-387,9 9-129,-1-7-129,4 3-258,2-8 0,0-2-129,1-7-129,0-5 129,-5-4-129,0-6 0,-7-4 129,-4-4-387,-4 2 258,-10-4-258,3 3-129,-10-6 0,6 8 0,-4-12-129,11 10 0,0-12 129,10 5 129,6-6 129,9 5 129,8-2 129,4 0 129,3 7 129,-3-3-129,2 11 258,-5-2 258,-2 6-129,-8-11-129,-1 11 0,-5-8 129,1 6-129,-8-2 129,-3 12-129,7-5 129,-7 5 0,4 21-129,-3 6 0,-1 11-129,2 6 129,-2 9-387,1 1 0,4 6-516,-5-12-774,17 8-2451,-9-17-1161,6-8-258,-1-11-258</inkml:trace>
  <inkml:trace contextRef="#ctx0" brushRef="#br0" timeOffset="382544.8804">23418 16919 903,'5'-36'4386,"-5"19"516,-7 6-258,7 11-2580,-21-6-258,14 16-516,-7 0-129,10 16-129,-5-6-258,7 9-387,0-3-129,2 0-129,7-6-258,1-3 129,3-9-129,-1-7 0,1-1-129,0-13 0,1-5 0,-3-10-129,5-2-387,-6-17 0,7 3-387,-12-22-903,13 8 516,-13-13 516,5 11 1032,-5 7 516,-3 1 129,0 24 387,-3 3 645,3 25 387,-4 20 0,7 25-774,-3 3-516,1 14-387,2 6-129,5 2 0,-2 1-258,0 1-129,3-4-1161,-9-8-3354,5-12-387,-3-13-516,-2-7-258</inkml:trace>
  <inkml:trace contextRef="#ctx0" brushRef="#br0" timeOffset="448836.672">1962 17284 3225,'0'10'4386,"0"2"0,0-12-1290,6-1-516,-6 1-903,14-15-387,-8 2-387,11 4 0,-7-7-516,7-9 129,-3-2-387,1 0 0,1-4 0,-4 0 129,-2 3-129,-1 4-129,-4 1 129,1 8 0,-6 15 129,0 0-129,9 0 0,-5 22 0,-2 9 0,1 10-129,3 14 129,-2 14-129,1 16 129,0-1 129,-1-2-129,0-2-516,-1-10 516,1 10-129,-2-27 258,1-2-387,-3-51 258,0 0-516,7 62 0,-7-62 0,0 0-3999,0 0-774,14-5-129,-9-27-516</inkml:trace>
  <inkml:trace contextRef="#ctx0" brushRef="#br0" timeOffset="449056.6846">2619 17154 4644,'7'22'5160,"-7"-22"-645,3 15 0,-3-15-3225,0 0-1032,5 19-387,-5-2-2193,3 0-1677,4 9-903,-2-6 129</inkml:trace>
  <inkml:trace contextRef="#ctx0" brushRef="#br0" timeOffset="449220.694">2720 17758 6450,'0'0'5418,"0"0"0,7 33-1161,-7-33-3096,0 0-387,0 0-1032,0 0-4128,0 0-516,1-12-387,6-11-129</inkml:trace>
  <inkml:trace contextRef="#ctx0" brushRef="#br0" timeOffset="449664.7194">3328 16573 8256,'13'-9'5160,"-1"9"-387,-15 6-1032,-4 34-2709,-15 6-258,4 24-258,-7 17-129,1 13 0,-1 17-129,5 15 129,5-4-129,8-17-516,7 5 387,5-16-129,10-11 258,6-17-645,4-18 387,-25-54-516,62 50-387,-62-50-516,61 24-3741,-34-40 258,2-13-1032,-6-5 258</inkml:trace>
  <inkml:trace contextRef="#ctx0" brushRef="#br0" timeOffset="449880.7318">3569 17156 5160,'0'-16'5289,"0"16"-258,11 12-129,-7 8-3741,13 21 129,-3 4-387,11 14-258,0-5-129,4 15-129,1-14-129,-3 1-387,2-8-516,-14-17-4386,7-13 0,-10-9-387,0-9 0</inkml:trace>
  <inkml:trace contextRef="#ctx0" brushRef="#br0" timeOffset="450099.7443">3832 17062 4644,'-18'-7'5418,"6"21"-387,1 8-387,-13-1-3483,10 23 0,-5 0-387,1 17-129,-2-1-387,1 7 129,1-3-129,4-4-258,7 4-258,-6-21-1935,13-2-2709,0-24-258,4 2 129,6-26-903</inkml:trace>
  <inkml:trace contextRef="#ctx0" brushRef="#br0" timeOffset="450248.7528">3959 17272 5031,'42'-21'4773,"-23"12"-774,-3 6-1290,3 0-4386,0-3-2193,-9 0-645,2 6-129</inkml:trace>
  <inkml:trace contextRef="#ctx0" brushRef="#br0" timeOffset="450391.761">4026 17512 3096,'26'12'4902,"-5"-16"-903,-2-17-1161,1-8-5676,10 4-903,-5-9-387</inkml:trace>
  <inkml:trace contextRef="#ctx0" brushRef="#br0" timeOffset="450716.7796">4354 17154 3483,'-25'51'4902,"12"-7"129,2 9-516,10 10-2967,-5-12-387,9 6-129,4-11 0,10-1-645,2-10 0,7-18-258,3-19 0,-1-7 0,1-20 0,-2-10-129,-2-7-129,-2-12 258,-8-9-387,-7 0 129,-6 3 258,-2-5-258,-10 18 129,-4 3 0,-6 14-129,-1 17 0,1 9-129,-1 7-387,11 15-2580,-3 5-1677,5 6-129,3 0-387</inkml:trace>
  <inkml:trace contextRef="#ctx0" brushRef="#br0" timeOffset="450993.7954">4757 17616 8901,'10'5'4644,"-10"7"645,0 0-645,0-12-4128,0 0-258,-14 68 129,14-68-645,0 53-1161,0-53-2967,0 0-1032,-7 63-129,7-63-516</inkml:trace>
  <inkml:trace contextRef="#ctx0" brushRef="#br0" timeOffset="451780.8404">5114 17077 2967,'6'22'4515,"-4"-6"129,3-3-1935,6 20-903,-9-13-516,9 11 0,-6-7-774,7 1 129,-2-6-387,3-5 0,-2-11-129,2-3 0,-2-10 0,4-9 0,-4-5 0,-1-3-258,0-7 258,-2-5-129,-4 6 129,2-1 129,-4 5-129,-2 6 0,0 6 0,0 17 0,0-11 0,-1 18 129,-2 8 0,2 8 0,-2 5-129,3 10 129,0 13-129,4 8 258,1 6 0,2 5 0,0-3 0,4 0 0,-1 9-258,0-16-129,-3 8 258,1-17-387,-8-51 258,3 90-129,-3-90-129,-6 75 0,6-75 258,0 0-129,-37 50-129,37-50 129,-39 34 0,39-34-258,-46 22 129,46-22 0,-47 13-129,47-13 129,-39 9-774,39-9-1548,0 0-2451,-38-29-645,38 29-129,0-58 130</inkml:trace>
  <inkml:trace contextRef="#ctx0" brushRef="#br0" timeOffset="452140.861">5526 17048 3870,'0'0'5160,"0"0"-258,0 0 0,-4-15-2967,14 15-387,-10 0-387,21 0-387,-8-2 0,5 2-387,0 0-129,3-3-129,-2 0-258,-1 1-129,0 2-516,-8-5-1290,1 5-2580,-11 0-387,0 0-387,1 13-258</inkml:trace>
  <inkml:trace contextRef="#ctx0" brushRef="#br0" timeOffset="452324.8716">5550 17440 4773,'10'33'5547,"2"-32"-645,2-1-129,-2-15-2709,9 1-903,-5-4-645,4-1-1032,8 11-2709,-7-9-1548,0 4-258,0-3-387</inkml:trace>
  <inkml:trace contextRef="#ctx0" brushRef="#br0" timeOffset="452815.8996">5953 17012 5676,'0'-15'5160,"0"15"-258,10-10-258,-10 10-3096,19-5-645,-8-1 0,7 8-387,-2-1 0,2 3-258,0 0 0,-1-1-129,0-1 129,1 0-129,-4 0 0,-1 1 0,-3 4 0,-2 5 0,-6 3 0,-2 9 0,-3 3-129,-9 8 129,-1 5-129,-5 9 129,-2 6-258,-3 1 387,1 9-387,1-4 258,5-16-258,3 11 0,3-12 258,7-22 0,3-1 129,6-6-258,-6-15 129,29 26 0,-6-8 0,4-18 129,1-1-387,4 1 0,0 1-129,-2-2 0,0-16-387,-9 10-645,5-3-3354,-15 4-645,-1 3 258,-10 3-774</inkml:trace>
  <inkml:trace contextRef="#ctx0" brushRef="#br0" timeOffset="453065.9139">5970 17340 4644,'0'0'5418,"0"0"-387,15-3-129,3-18-2967,13 6-516,-5-2-129,11 5-387,-7-4-258,4 4-387,-3 4-258,-5-6-645,1 14-1032,-13 0-3225,2-3 0,-5-4-516,4 3-129</inkml:trace>
  <inkml:trace contextRef="#ctx0" brushRef="#br0" timeOffset="453507.9392">6484 16532 7998,'-4'17'4773,"4"-2"-129,6 7-1290,2 0-2451,10 14 129,2-3 0,8 18 0,2-2-387,3 9 129,-3 2-258,1 11 0,-8 0-258,-2 12 129,-8 0-258,-6 7 129,-7-4 129,-7 0-129,-6 3-387,-10-12 129,1-2-129,-7-15 0,0 5-129,-3-11-129,5 0-387,-4 1-516,31-55-2838,-41 76-903,41-76-645,0 0-129</inkml:trace>
  <inkml:trace contextRef="#ctx0" brushRef="#br0" timeOffset="457376.1605">7672 17610 2709,'1'12'4257,"-1"-12"-258,0-10-1032,-4-15-1290,4-4-258,-2 0-387,2-9-129,-4 1-129,4-6-258,0-5 0,0-4 0,0 11 129,9 3-258,-2 0 129,7 10 129,1 2-129,1 6 129,0 6-129,3 9-129,-2 7 0,1 15-129,-6 4-129,-2 8-129,-5 12 129,-2 18-129,-3 4 0,-8 5 0,-2-3-258,-7 13-129,-2-3 258,-2-2-258,0-13 0,21-60 129,-37 93-129,37-93 0,-28 65 387,28-65 129,0 0 0,0 0 0,0 0 258,0 0-129,37 5 0,-37-5 0,54-30 0,-54 30 0,67-36 0,-67 36 0,69-5-129,-69 5-129,58-5 129,-58 5-258,39 2 0,-39-2-129,0 0-645,0 0-1161,0 0-2967,0 0-129,0 0-387,31 15-258</inkml:trace>
  <inkml:trace contextRef="#ctx0" brushRef="#br0" timeOffset="457654.1764">8321 17237 8256,'18'-10'5289,"-18"10"-645,14 0 0,-14 0-3741,0 0-516,5 8-387,-5 4-387,5 13-903,-5 4-3483,0-1 258,0-2-645,1 8-129</inkml:trace>
  <inkml:trace contextRef="#ctx0" brushRef="#br0" timeOffset="457825.1862">8381 17684 6321,'0'12'4902,"0"-12"129,0 0-645,0 0-2193,0 0-1290,0 0-387,0 0-645,0 0-774,3 10-3096,-3-10-903,0 0 387,10-14-1161</inkml:trace>
  <inkml:trace contextRef="#ctx0" brushRef="#br0" timeOffset="458456.2222">8939 16624 2967,'-15'34'4386,"3"-10"-387,0-5-1548,4 20-774,-6-7-258,6 20-387,-6-4-129,6 14-129,-2-2-387,4 11 0,-1-3-129,2 10 0,3-5-129,2 6 129,0-6 0,0 1 129,4-15-129,4 2-258,-8-61 387,24 78-129,-9-51 0,1-18 0,-16-9 0,0 0-258,46 32 0,-46-32 0,0 0 0,0 0 0,39 7-258,-39-7-774,13 12-3096,-13-12-645,0-9-387,0 9 258</inkml:trace>
  <inkml:trace contextRef="#ctx0" brushRef="#br0" timeOffset="458840.2442">9163 17074 5031,'0'-12'5031,"0"12"-258,0 0-129,-5-13-2838,7 19-516,-2-6-258,16 26-387,-7-4-129,6 11 0,1 4-258,4 7 0,0 7-129,-1 0 129,-1-4-258,0-9 0,-3-1 0,-2-9-129,-1-4-129,-5-5-258,2-12-774,-9-7-2322,0 0-1032,0 0-645,4-24-129</inkml:trace>
  <inkml:trace contextRef="#ctx0" brushRef="#br0" timeOffset="459109.2596">9333 17018 4257,'-6'-12'5031,"0"22"-129,1 3-516,5 12-2580,-9-5-774,4 12-129,-4 3-387,1 7-129,-2 7-129,-1-1-258,2-2 0,-1 0-129,3-6-258,-3 0-387,7-6-1290,-3-2-2580,5-21 0,1-11-645,0 0 387</inkml:trace>
  <inkml:trace contextRef="#ctx0" brushRef="#br0" timeOffset="459434.2782">9544 17248 4902,'17'0'5031,"-5"0"-129,-3 0-516,9-2-2580,-9-4-774,10 2-516,-2-3-129,4 5-258,-2-2 0,-1-4-387,1 5 0,-6 2-516,4 1-1935,-17 0-2064,9 0 129,-9 0-774</inkml:trace>
  <inkml:trace contextRef="#ctx0" brushRef="#br0" timeOffset="459681.2923">9595 17436 3354,'7'12'5160,"2"-6"-516,5 4 129,-4-17-2451,12 7-1161,-6-8-129,3-8-516,-4 16-387,2 0-258,-3 0 0,-4 0-516,1 4-645,-11-4-3354,0 0 129,10 8-774,-10-8 387</inkml:trace>
  <inkml:trace contextRef="#ctx0" brushRef="#br0" timeOffset="461264.3829">10137 16824 4773,'0'0'5031,"0"0"-387,4 25-1032,-4-14-2322,2 19-258,0-1-387,7 20 0,-4-1-129,6 13 0,-2-2-129,-1 7 0,-2 2-258,-1-1 129,-1-3-258,-2-7 258,0-12-129,-1-8 0,-1-7-258,0-12-129,2-4-387,-2-14-1032,0 0-2580,9-8-903,-9 8 129,11-21-645</inkml:trace>
  <inkml:trace contextRef="#ctx0" brushRef="#br0" timeOffset="461649.4049">10508 17491 1548,'4'11'4773,"6"6"387,-10-17-645,13 5-1806,-13-5-1290,3 17-387,-3-17-258,0 24-258,-3-4-258,-3 5 129,-2-4 0,-2 8-645,10-29-129,-30 72-2838,30-72-1548,-32 51-645,14-43 0</inkml:trace>
  <inkml:trace contextRef="#ctx0" brushRef="#br0" timeOffset="465516.6261">10916 17028 1419,'-10'-5'3741,"10"5"-1161,0 0-129,0 0-258,-10-9-387,10 9-387,0 0-387,0 0-387,0 0-129,9-1 258,-9 1-258,20-6-129,-4 0 0,4 4 0,2-3 0,3 5-129,-2 0-129,1 0 0,-4 2-129,-3 8 129,-6-2-129,-3 4 0,-4 4 0,-4 7 129,-2 3-129,-11 11 0,-4 11 0,-4 3 129,1 10-129,-5 14 129,5-14-258,-1 6 516,5-6-129,7-11-258,4-10 258,5-40-516,0 62 516,0-62-129,9 20 258,0-15-387,-9-5 129,21 16 129,-21-16-258,0 0 387,49 6-387,-49-6 129,47 10 0,-20-15-129,0-5-129,4 10-129,-6-5-258,-3-4-1419,-1-5-2709,-5 5-645,-4-2 0,-12 11 129</inkml:trace>
  <inkml:trace contextRef="#ctx0" brushRef="#br0" timeOffset="466192.6647">11048 16973 2322,'1'-29'4644,"-1"17"129,0-1-2064,0 13-516,0 0-645,8 13-129,-8 9-645,0 20 0,-5 7-258,3 21 258,-1 3-387,3 12 129,-2 2-387,2-2 258,5-3 0,1-16 129,7-11-387,3-17-774,-1-19 1161,1-18-516,0-1 0,-1-22-129,0-10-258,1-19 0,-2-19 258,-2-12 516,3 0-645,-1-5 0,-4 0 387,2 14-387,-3 3 387,0 27-129,-4 18 0,-5 25 129,3 5 0,-3 34 0,0 25-129,-3 12 387,-1 41-387,-2-9 258,-3 4 0,1 13-129,0 5 129,-1-14-129,0-22 129,1-8-258,8-86 0,-19 114 129,13-59-258,6-55 0,-19 63 0,19-63-129,0 0 129,-38 41-129,38-41-387,0 0-129,-42-22-1677,42 22-2580,-27-53-387,27 53-258</inkml:trace>
  <inkml:trace contextRef="#ctx0" brushRef="#br0" timeOffset="466412.6773">11483 17292 6063,'41'-34'5289,"-17"15"-387,2-3-387,5 3-3870,-6 4-387,0 2-387,-1 13-1290,-10 0-3225,-14 0-129,11 13-774,-15 7 516</inkml:trace>
  <inkml:trace contextRef="#ctx0" brushRef="#br0" timeOffset="466561.6859">11542 17573 2451,'0'46'5289,"11"-42"-645,5-4 129,5-9-2322,3-4-2322,3 4-1161,-2-19-3354,-2 4 129,3-11-903,-6 4 259</inkml:trace>
  <inkml:trace contextRef="#ctx0" brushRef="#br0" timeOffset="466944.7078">11898 17024 5160,'19'-20'5289,"-9"12"0,3 2-387,-6-8-3870,13 14-129,-6-6-258,8 6 0,-8 0-258,4 6 0,-7 13-258,-1 4 0,-4 4-129,-4 9 258,-2 2-258,-8 5 0,-3 13 0,-8 4 0,-2 5-129,-5 5 129,2-2 0,-2-8-774,6-3 645,3-13 129,6-10 645,7-11-645,5-2 387,13-21-258,7 0-129,6-14 903,6-4-1032,4-5 0,-1-2-645,-2 2 387,2-9-774,-12 3-516,2-4-2709,-14 0-903,-7 2 258,-5 2-774</inkml:trace>
  <inkml:trace contextRef="#ctx0" brushRef="#br0" timeOffset="467117.7177">11922 17235 5160,'19'11'5160,"3"-5"-258,4-3-516,-1 0-3870,9-2-387,0 1-516,-6 3-3741,0-1-387,0-4-774,-5-7 387</inkml:trace>
  <inkml:trace contextRef="#ctx0" brushRef="#br0" timeOffset="467321.7293">12387 17154 2967,'23'6'5418,"-14"3"-258,-2 3 0,-7 2-3612,9 4-387,-7 1-129,6 12-258,-4-4-516,2 4-129,1 0-645,-7 1-516,10-8-3225,-10-7-774,2-2-258,-2-15-387</inkml:trace>
  <inkml:trace contextRef="#ctx0" brushRef="#br0" timeOffset="468109.7744">12223 17531 2322,'6'-2'5160,"-6"2"-516,19-14-1419,-18 1-903,16 9-258,-14-11-645,11 5-258,-14 10-516,15-8-258,-15 8-258,15-1-387,-5 1-645,-10 0-2322,8-2-1548,0-11-645,1-4 0</inkml:trace>
  <inkml:trace contextRef="#ctx0" brushRef="#br0" timeOffset="468587.8017">12668 16672 2580,'0'-13'5160,"1"20"0,5 14-387,5-7-2451,9 30-1290,-2 0-387,8 14 387,-4 4-645,1 12 129,-4 8-387,-2 10 129,-6 0-387,-6 2 258,-5-7-129,-7-7-516,1 11-1032,-11 7-3354,2-31-258,15-67-774,-36 86 645</inkml:trace>
  <inkml:trace contextRef="#ctx0" brushRef="#br0" timeOffset="472572.0296">13871 17473 3999,'2'-8'5031,"-2"8"-129,0-17-2322,0 17-645,0 0-645,14 8-258,-10 15-129,8 6-258,-4 0-129,4 7-387,-4 14 129,2-1-129,-10-49 129,11 74-258,-11-74-129,6 49 129,-6-49 0,0 0 0,0 0 129,0 25 258,0-42-387,1 0 129,4-15-258,2-10 0,1-11 0,5-1 129,0 5-258,3 13 0,1 3 0,0 7 129,0 5 387,1 14-258,0 7 129,0 4 0,-3 15 0,1 6 0,1 4 258,-2 24-387,1-18 258,0-2-258,-16-33 129,26 81-129,-26-81 258,21 62-516,-21-62 129,0 0-258,18 59-129,-18-59 0,3 52-1032,-3-52-2580,0 0-1032,0 0-516,0 0 129</inkml:trace>
  <inkml:trace contextRef="#ctx0" brushRef="#br0" timeOffset="472869.0466">14496 17489 6837,'10'9'5289,"-10"-9"-387,5 20-1548,-5-20-2451,0 0 0,0 0-645,0 0 129,-6 0-516,6 0-1161,0 0-2838,0 0-1032,-5 26-129,5-26-387</inkml:trace>
  <inkml:trace contextRef="#ctx0" brushRef="#br0" timeOffset="473069.0581">14514 17802 2451,'0'0'4773,"8"22"129,-8-22 0,0-9-2709,0-7-1548,0 16-258,0 0-258,0 0-1032,0 0-3225,0 0-903,0 0-129,0 0 1</inkml:trace>
  <inkml:trace contextRef="#ctx0" brushRef="#br0" timeOffset="474176.1214">14818 17198 1419,'-8'13'2580,"8"-13"387,-7 12-387,7-1-258,-7 1-645,7 8 0,-10 2-387,7 20-258,-8-3 129,4 12-387,-3 6-129,3 7-387,-3 7 258,5 11-387,1-13 258,4 9-258,2-14-387,8 7 0,7-7 258,3-16 129,-20-48-129,48 60 0,-48-60 0,50 35 0,-50-35-258,0 0-129,51 28-2838,-51-28-1677,0 0-129,0 0-516</inkml:trace>
  <inkml:trace contextRef="#ctx0" brushRef="#br0" timeOffset="474973.167">15044 17663 1677,'0'-16'4644,"0"5"387,0 11-903,0 0-1677,14 12-645,-14-12-516,0 0-258,28 67-516,-28-67-129,27 51-258,-27-51 258,27 65-645,-27-65 258,23 71-129,-23-71 129,0 0-387,23 61-258,-23-61-1161,0 0-3096,0 0-129,0 0-387</inkml:trace>
  <inkml:trace contextRef="#ctx0" brushRef="#br0" timeOffset="475292.1852">15182 17581 645,'-1'-11'4644,"1"11"387,-1 7-258,1-7-2193,0 0-903,-5 13-645,3 1-258,-6 5-516,2 10-129,6-29-129,-20 61 0,20-61-129,-20 90-129,20-90 0,-19 99-258,19-99-387,-19 86-1419,19-86-2451,0 0-129,-16 54-258</inkml:trace>
  <inkml:trace contextRef="#ctx0" brushRef="#br0" timeOffset="475642.2052">15356 17712 1,'16'-6'5288,"5"-6"388,-7 12-387,-1-13-2064,13 13-1419,-12-4-129,10-4-774,-8 6-129,5 0-387,-6 8-516,-6-3-129,3 4-1032,-12-7-1548,0 18-2322,0-8 129,0-10-1032</inkml:trace>
  <inkml:trace contextRef="#ctx0" brushRef="#br0" timeOffset="475848.217">15389 17832 1032,'1'61'5031,"-1"-61"0,43 29-774,-43-29-2709,0 0-903,48 0-2322,-48 0-2451,0 0-645,0 0-258</inkml:trace>
  <inkml:trace contextRef="#ctx0" brushRef="#br0" timeOffset="477464.3094">15710 17575 2322,'-8'-7'3741,"8"7"-1290,0 0-774,0 0-387,0 0 0,0 0-516,0 0 0,0 0-258,0 0 516,0 0 0,0 18-129,0-3 0,0-15-258,0 52-129,0-52-258,4 76 0,-1-27-258,-3-49-258,4 78 129,-4-78 0,0 0 0,6 54 129,-6-54-129,0 0 129,0 0 0,0 0 129,5-11 0,-5 11 129,6-41 129,-5 12 0,7-21 258,-3 0-516,6-5 516,-3 4-387,4 16 129,0 0-258,0 6 129,-1 8 0,2 11-129,-5 10 129,2 5-129,-4 12 516,1-3-258,-3 13-129,1-2-258,-2 3 258,-3-28-387,9 70 258,-9-70 0,6 62-258,-6-62 0,5 59 0,-5-59 0,3 65-129,-3-65-129,0 0-516,0 0-774,3 57-2838,-3-57-903,0 0 0,0 0-387</inkml:trace>
  <inkml:trace contextRef="#ctx0" brushRef="#br0" timeOffset="477745.3255">16069 17959 1935,'0'0'5547,"0"0"-258,0 0-516,0 0-2193,41 47-1548,-41-47-258,0 0-387,3 67-258,-3-67-258,0 54-903,0-54-2064,-5 51-1806,5-51-258,0 0-258</inkml:trace>
  <inkml:trace contextRef="#ctx0" brushRef="#br0" timeOffset="479020.3984">16289 17612 1161,'0'0'3999,"4"12"-129,-4-12-774,0 14-1161,3 0-903,-3-14-258,9 34 129,-6-24-516,6 3 258,-9-13-387,0 0 129,27 66 0,-27-66 0,0 0-258,0 0-387,42 47 387,-42-47-258,0 0 129,27 5 0,-27-5 0,14-17 0,-8 5 0,-1-11 129,0-3 0,0-12 129,0 6 0,-3 8-129,3-1 129,-4 11 0,1 0-129,0 2 258,-2 12 0,0 0 258,0 12-129,0 2-258,0 1 0,0 1 0,2 2 0,-2-18-129,8 80-258,-8-80 129,12 87-129,-12-87 258,11 87-258,-8-27 0,-1-10 129,-2-50-129,0 71 0,0-71 0,0 0 129,-22 77-258,22-77 129,0 0 258,0 0-258,-47 45 0,47-45-258,0 0-645,0 0-258,-50 0-1548,50 0-2064,0 0-387,-25-49 129</inkml:trace>
  <inkml:trace contextRef="#ctx0" brushRef="#br0" timeOffset="479305.4148">16702 17758 5160,'15'-2'5160,"-15"2"-258,19-7-516,-8 7-3870,-11 0-645,0 0-1677,21 14-2451,-21-14-516,0 0-774</inkml:trace>
  <inkml:trace contextRef="#ctx0" brushRef="#br0" timeOffset="479456.4234">16717 17944 129,'-6'53'4773,"6"-53"258,0 0-516,0 0-2709,42-3-1032,-42 3-2064,0 0-2580,43-49-645,-43 49-387</inkml:trace>
  <inkml:trace contextRef="#ctx0" brushRef="#br0" timeOffset="479824.4444">16942 17691 2709,'9'3'5676,"-9"-3"0,17 0-645,3 0-3483,-8 0 0,14-6-774,-10 4 129,6-5-129,-8 8-258,0 8-774,-14-9 129,6 23 645,-6-23-516,0 0 645,-30 79-774,30-79-129,-35 67 129,35-67 516,0 0-387,-51 58 0,51-58-129,-11 49 0,11-49 0,0 0 129,0 0 0,0 0 0,53 23-129,-53-23 0,42 2-645,-42-2-258,43-16-2838,-43 16-1161,0 0-387,0 0-387</inkml:trace>
  <inkml:trace contextRef="#ctx0" brushRef="#br0" timeOffset="480004.4547">16986 17833 6708,'11'4'5289,"5"-4"-129,7-15-1548,5-9-3096,-28 24-129,53-17 129,-53 17-3096,53-15-2193,-53 15-129,33 0-903</inkml:trace>
  <inkml:trace contextRef="#ctx0" brushRef="#br0" timeOffset="480168.4641">17303 17851 4257,'27'48'4773,"-27"-48"129,0 0-129,0 0-3741,49-6-774,-49 6-2193,43-23-2322,-43 23-645,0 0-387</inkml:trace>
  <inkml:trace contextRef="#ctx0" brushRef="#br0" timeOffset="480388.4767">17568 17805 5676,'0'0'5418,"0"0"-387,0 0-903,10 53-3225,-10-53-129,0 0-129,0 54-258,0-54 0,0 56-387,0-56-258,1 52-1548,-1-52-2709,0 58-516,0-58-387,0 0-129</inkml:trace>
  <inkml:trace contextRef="#ctx0" brushRef="#br0" timeOffset="480824.5016">17593 18028 4644,'0'0'4515,"0"0"-387,0 0-645,13-58-1032,-13 58-903,34-58-258,-34 58-387,36-43-258,-36 43-129,0 0 129,49-30-129,-49 30-387,0 0 258,0 0-258,0 0 0,29 68 0,-29-68-129,2 53-258,-2-53-258,1 72 0,-1-72-1161,0 77-2838,0-77-903,0 0-258,0 0-258</inkml:trace>
  <inkml:trace contextRef="#ctx0" brushRef="#br0" timeOffset="481153.5205">17954 17680 6450,'22'35'5289,"-22"-35"0,0 0-1419,0 0-2322,33 51-387,-33-51-129,11 75-258,-11-75-387,2 81 0,-2-81-387,-5 68 0,-3-18-129,8-50-129,-27 89-774,1-28-2838,26-61-1290,-48 55-645,48-55-258</inkml:trace>
  <inkml:trace contextRef="#ctx0" brushRef="#br0" timeOffset="483720.6673">15482 18357 774,'52'75'4128,"-13"-68"-1032,6-7-903,9 5-516,15 0-645,5-5-387,10-10 0,3 2-129,9 4-129,2 9 129,4 8 0,-2-9 0,5-8 0,-3 8-258,5 1 0,-1 2-129,1-2 258,0-5-387,1 0 387,5 4-258,8 3 0,3-11 129,3-4-129,1-7 0,0-4 0,1-10 129,-3 5-516,-11-26 387,-9 4 0,-17-13 129,-10 6-258,-21-19 258,-13 7 0,-20 6 0,-13-22 258,-14 24-129,-12-6-129,-15 3-516,-8-13 516,-11 3-645,-7-5 129,-8-7 0,-8 3-129,-6 0 0,-12 1 0,-8 9 258,-12 13-129,-5 8 258,-8 0-129,-11 9 258,-4-1-258,-2 5 258,0-3-129,1 4 129,2 0 0,6 5 0,5 0-129,5 7 129,2 3 0,4 2-129,0 9 0,5 6 0,4 4 0,-2 15 0,2 12 0,3 12 0,7 15 258,10 16-258,13 11 258,5 20-129,7 20 129,11 2-129,8 0-129,10 1 129,3 0-258,4-15 129,-3 10-129,6-29 0,3-2-258,6-2 258,4-16 129,7-2 129,5-15-129,16-4-129,-20-51 0,74 86-258,-25-52-258,16 3-1806,7-20-2580,-9-2-645,11 2 387</inkml:trace>
  <inkml:trace contextRef="#ctx0" brushRef="#br0" timeOffset="484544.7144">14428 13100 6063,'-17'-71'5031,"17"19"-387,5-12 0,9-3-3354,2-21-387,14 1-387,0-14 129,11 7 0,3-9 0,9 9-387,2 4 0,4 9-129,-3 12 0,-2 11 0,-6 12 0,-9 9-258,-8 16-387,-14 2-645,-2 18-2451,-15 1-903,-10-4-387,-11 1-387</inkml:trace>
  <inkml:trace contextRef="#ctx0" brushRef="#br0" timeOffset="484792.7286">14734 11812 5805,'-41'-8'4644,"32"8"0,9 0-258,6 0-2580,7-3-645,13 0-516,3-6 129,7 3 0,-1-5-258,5 2-129,-4 0-129,-1 3-129,-7 4-129,-4 2 0,-9 8 0,-8 9 0,-4 5 0,-3 6 129,-6 9-258,-3 3-129,4 14-2580,-3-8-1806,5 3-129,3-5-516,1-6-387</inkml:trace>
  <inkml:trace contextRef="#ctx0" brushRef="#br0" timeOffset="485956.7952">14700 10225 5160,'0'-15'4773,"0"15"-258,0 0-1290,-13-15-903,13 15-774,0 0-387,6 0-258,-6 0-258,21 10 129,-7 2-258,9 10 0,0 6-129,4 10 0,-1 5-129,2 7 0,-5-1-129,1-1-129,-6-1 0,0-9 0,-6-7-387,-2-12-129,1 1-516,-11-20-2064,0 0-1548,8 0-258,-8 0-258,0-16-258</inkml:trace>
  <inkml:trace contextRef="#ctx0" brushRef="#br0" timeOffset="487619.8903">15013 10340 2322,'0'-29'4515,"-5"14"0,3 2-129,-7-2-2193,9 15-258,0 0-387,0 0-258,1 11-516,8 12-258,-2 8-129,4 12 129,-2 5-258,1 9 129,0 5-258,-4 7-129,-2 1 129,-3 1-129,-1-2 129,-3-4-258,-4-5 258,-3-4-258,-1-7 129,-2-9 0,0-5 0,-3-9-129,-2-6 0,-2-11-258,2-2-387,-6-11-645,10-3-2580,-6-11-774,7-3-129,3-11-258</inkml:trace>
  <inkml:trace contextRef="#ctx0" brushRef="#br0" timeOffset="487813.9014">15311 10459 9804,'61'-22'4773,"-33"15"-129,-1-3-387,1 4-3870,-1 0-129,-1 1-774,1 5-3096,-11 3-774,-2 3-258,-14-6-387</inkml:trace>
  <inkml:trace contextRef="#ctx0" brushRef="#br0" timeOffset="487980.911">15419 10614 9804,'11'3'4773,"7"-3"-129,4-10-258,4 0-3999,1-4-387,1-6-2580,1 3-1548,-2-2-387,0-1-516,-2-6-129</inkml:trace>
  <inkml:trace contextRef="#ctx0" brushRef="#br0" timeOffset="488331.931">15841 10144 10449,'2'-19'5031,"2"9"-129,4-6-129,7 3-3870,2-1-516,10 3 0,0 0 0,4 11-129,-7 0 0,0 10-129,-7 11 129,-6 6-129,-11 8 129,-9 7-129,-7 7 0,-8 0 0,-2 6 0,0 0-129,0-4-129,4-5 129,8-6-129,5-7 129,9-7 0,4-9 0,12-9 129,6-5-129,8-3 0,4 0 0,4-6-129,0-5-387,2 8-903,-12-12-2967,4 6-387,-9-5-516,-5 4-129</inkml:trace>
  <inkml:trace contextRef="#ctx0" brushRef="#br0" timeOffset="488521.9419">15906 10352 9933,'-14'-10'4902,"13"-8"0,9 8-258,6-3-3741,10 8-258,1-6-387,4-1-1548,4 7-3096,1-5-129,5-1-645,0-4-645</inkml:trace>
  <inkml:trace contextRef="#ctx0" brushRef="#br0" timeOffset="491796.1292">16355 10324 2709,'-7'0'3612,"7"0"-387,0 0-387,0 0-516,0 0-258,0 0-645,0 0-129,0 0-258,0 0-387,0 0 129,0 0-387,0 0-129,0 0 0,0 0 0,0 0 0,0 0-129,0 0 0,0 0 0,0 0 0,0 0 0,0 9-129,0-9 0,0 0 129,0 0-129,0 0 129,0 0-129,0 0 129,0 0 129,6 3-129,-6-3 129,18 0 0,-2 0 0,1 0 0,7 0-129,4-1 129,4-4-129,3 1 0,-2 2-129,0-2 129,-3 0-129,-6 2 0,-5-1 0,-4 1-129,-7 1-129,-8 1-258,0 0-774,0 0-2838,0 0-387,0 0-258,-6-6-516</inkml:trace>
  <inkml:trace contextRef="#ctx0" brushRef="#br0" timeOffset="494056.2585">17043 10069 774,'-10'-9'3354,"1"9"645,9 0-1677,0 0 387,-11-13-258,11 13 129,0 0-516,11 1-129,-11-1-387,22 26-129,-10-5-387,11 16-258,-1 7-129,5 11-129,0 1-129,1 0-258,-3 0-129,-2-8 0,-1-5-129,-5-11-129,0-5-258,-7-13-258,3 1-1161,-13-15-2709,9 0 0,-9-10-387,1-3-387</inkml:trace>
  <inkml:trace contextRef="#ctx0" brushRef="#br0" timeOffset="494304.2726">17324 10114 9288,'3'-16'4902,"-3"16"-129,0 0 0,-16 8-3354,1 21-516,-11 4 0,-7 18-516,-7 12 0,-6 1-129,-4 3-387,-3 0 129,4-1-516,2-15-903,10 2-3225,5-16 129,12-6-387,5-10-516</inkml:trace>
  <inkml:trace contextRef="#ctx0" brushRef="#br0" timeOffset="547115.2932">15951 11039 22704,'-37'19'258,"8"-2"0,-13 2 0,-12 5 0,-12 9 0,-15-2 0,-7 4 258,-14-5-258,-6-2 0,-12-7 0,-3-4 0,-5-13 0,3-6-258,-4-16 129,1-10-129,2-7 0,8-9 0,8-4 0,9-5-129,12-6 0,11 0 129,16-5 0,16-1 0,16-8-129,18-7 129,13-9-129,20-6 129,21-4 0,16 0 0,19-3 0,15 3-129,15 0 129,10 6 0,18 6 0,11 3 0,9 9 129,13 5 0,7 9 0,10 5-129,10 10 258,3 10-258,2 12 129,-2 12-129,0 7 129,-10 5-129,-6 15 0,-8 6 129,-10 8-258,-10 3 258,-6 5-258,-6 3 258,-8 4-258,-4 2 129,-13 0 0,-10 5 0,-12-1 0,-14 6 0,-19 3 258,-18 6-129,-18-2 0,-15 6 0,-11 2 0,-18 4 0,-12 0 0,-11 1 0,-13-7-258,-9-1 258,-12-3-129,-10 1-129,-8-7 258,-7-3-129,-9-3 129,-7-3-258,-3-3 258,-1-3-258,-4 0 258,-4-8-129,-2-3-129,-5-1 258,-1 0-258,-4 0 129,-3-2 0,0 5 0,0-4 0,0 3 0,5 1 0,4-4-129,7 1-129,5-8-645,12 4-3870,-2-7 0,8 1-774,1-6-387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7T16:26:54.5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10652 7445 1161,'12'0'3096,"-12"0"-645,12-8-1032,1 7-129,-4-4 129,4 3-516,1-1-129,6 3 0,-2 0-129,8 1-258,2 0-258,8 3 0,8-3 0,9 1-129,8-1 0,10-1 0,9 0 516,12 0-129,6-1 129,15 1 129,5 0 0,13 3 0,3-3 129,13 7-129,3-6-258,10 5 0,1-6-129,11 1 0,0-1 129,6 0-129,4 0 258,4 0-129,1 0 0,8 0 0,0 0-129,-2 0 129,2 0-129,1 0 0,-10 0 129,4 0-258,-7 0 0,-7 1-129,-8-1 129,-6 0-129,-10 0 0,-13 0 129,-11 0-129,-14 0 0,-13-4 0,-12 3 0,-16-4 0,-14 0-258,-10 5-1032,-20-4-3096,-10 2-258,-19 2-387,0 0-387</inkml:trace>
  <inkml:trace contextRef="#ctx0" brushRef="#br0" timeOffset="3395.1942">13371 7277 516,'2'-17'3483,"-2"5"129,0 12-1419,0 0-645,-10-4-516,10 4-258,-8 14-129,8 7-129,-4 2-258,4 6 258,0 0-258,1 6 129,5-5-129,5 2 387,3-7-258,5-4 0,1-10 0,8 0 258,2-9-387,4-2 129,0-3-129,1-9-129,0-5 0,-1-4 0,-4-7-129,-3-3 0,-2 2 0,-4 0 0,-2 3 0,-3 3 0,0 9 0,1 9 129,1 6 0,1 15 0,7 6 0,-1 7 129,8 3-129,1 4 129,5-5-258,0-1 129,6-5 0,2-7-129,1-6 0,3-7 129,0-5-129,-1-5 0,2-9 129,-2-6-129,-4-4 0,-3-4 0,-4-3 129,-3-1-129,-3 0 0,-2 5 0,-6 4 0,-3 4 0,-3 3 129,-1 9-129,-1 2 0,0 4 258,1 1-258,0 0 0,5 3 129,-1 2 0,6-3-129,1 0 129,3-1-129,4-1 0,0 0 129,3-1-258,1-3 129,-2-1-129,3-2 0,-4-1 0,-2 2-129,-5 0 0,-2 2 129,-6-1-129,-4 5 129,-5 0 129,-2 5-129,-11-5 129,17 22-129,-11-10 129,4 5 0,1-3 0,2 0 0,4-4 0,3-2 0,3-4 0,3-4 129,1-2-129,4-6 0,-1-2-129,3-2 0,-3-1-258,5 5-258,-5-6-129,5 9-516,-8-5 0,6 7-129,-11-6 129,8 9 0,-8-5 258,2 5 258,-5-3 516,1 2 129,-2 1 258,0 0 258,-1 0 0,0 0 0,0 0 258,-3 0-129,7 0 258,-7 0-129,4 0 0,-4-3 0,3 1-258,-4-5 0,4 1 0,-7-1 0,4-1-258,2-1-129,-4 1 0,1 0 129,-2 0-129,-1 3 0,-1 1-129,0 1 0,-9 3-1161,0 0-2580,0 0 0,0 0-258</inkml:trace>
  <inkml:trace contextRef="#ctx0" brushRef="#br0" timeOffset="5143.2942">17618 7302 2967,'0'-13'4257,"0"13"-129,-8-19-1290,8 19-387,-10-2-516,10 2-645,0 0-258,0 0 0,0 0-258,3 6-129,11-6 0,16 0 0,8 0-129,8 0-129,5-1 0,2-2-129,0 1-129,-6-1 0,-6 1-129,-8 1 0,-12 1 0,-6 0 0,-15 0 0,11-1-258,-11 1-258,0 0-387,0 0-2580,-8 0-1032,-3 4-387,-6-1-516,-2 6 129</inkml:trace>
  <inkml:trace contextRef="#ctx0" brushRef="#br0" timeOffset="5492.3142">17512 7517 3483,'11'10'5160,"-1"-10"-258,7 1 0,3-4-1935,9 3-1290,0-4-645,10 0-129,1-2-516,2-1-258,0 3 0,-5 0-129,-4 0 0,-5 2 0,-7 2 0,-5-2-129,-4 2-129,-12 0-129,14 4-774,-14-4-2193,0 0-1161,0 0-387,9 18-258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7T16:28:01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19186 3377 4773,'2'-11'4773,"7"-2"0,-7 2-129,8 11-2838,-7-10-258,12 10-516,-7 0-258,7 13 0,-3 5-387,1 10-258,-3 6 0,-1 7 0,-4 2 0,-1 3-129,-4-4 0,0-2 0,0-11 0,-2-8 129,2-21-129,0 0 0,-2-8 129,4-23-129,6-13 0,3-9 129,3-4 0,3 0 0,4 2 0,-2 8 0,2 9 129,0 13-129,-1 16 129,-2 9-129,3 19 0,-6 15 0,2 12-129,1 11 129,-2 5-129,-3 5 0,-1 2 0,-3-5 0,2-4 0,-6-13 0,0-8-129,-2-14-129,1-2-516,-4-23-1935,0 0-1935,0 0-645,10-19-129,-5-10-129</inkml:trace>
  <inkml:trace contextRef="#ctx0" brushRef="#br0" timeOffset="584.0334">19858 3337 9288,'-11'-21'4902,"7"7"-129,4 14-258,0 0-3741,15 0 129,-4 2-387,8 7-129,0 2 0,4 6-129,3-1-129,0 6 0,0-1-129,-2 2 0,-1-3 0,-1 2 0,-4-2 0,-3 0 0,-1-4 0,-2-3 0,-3-1 0,-3 0 0,-3 2 0,-3-1 0,-7 7 0,-7 3 0,-5 4 0,-7 2 0,-6 8 0,-1 1-129,0-1 0,-1-6-1161,8 5-3483,0-10 0,9-2-645,-1-11-129</inkml:trace>
  <inkml:trace contextRef="#ctx0" brushRef="#br0" timeOffset="1104.0631">18170 3287 10707,'-7'-80'5160,"7"61"-387,0 19-129,0 8-3870,7 37-129,11 23-258,0 19-258,6 19 129,5 5 0,4 7-258,0-6 129,-1-13-129,0-20 0,-4-21 129,-1-23 0,-3-24-129,-3-18 129,-1-28-258,1-23 129,-2-21 129,3-25-129,1-14 0,2-4 0,-2 0 0,-1 5-129,-4 9 129,0 17 0,-4 21 0,-3 21-129,-5 19-129,-2 14-129,-4 16 129,0 6-1290,-5 10-3225,0 18 0,-13-4-258,2 17-645</inkml:trace>
  <inkml:trace contextRef="#ctx0" brushRef="#br0" timeOffset="1293.0739">18299 3609 10707,'-10'12'5031,"10"-12"-258,15-12-129,11-1-3999,5-5-129,8 3 0,4-2-258,0-2-516,6 12-3741,-9-11-774,1 13-129,-11-7-516</inkml:trace>
  <inkml:trace contextRef="#ctx0" brushRef="#br0" timeOffset="1997.1142">18773 3671 7740,'9'-12'4773,"-9"12"-258,9 11-387,-9-11-3096,6 31-387,-2-8-258,-2 8-129,1-1 129,-2-1-258,0-2 0,0-5-129,-1-7 0,0-15-129,0 14 258,0-14-258,0 0 0,-1-14 129,1 14-129,-1-18 129,1 18 0,0-10 0,0 10 0,0 0 129,0 0-258,0 0-645,6 0-3225,-6 0-645,0 0-129,0 0-516</inkml:trace>
  <inkml:trace contextRef="#ctx0" brushRef="#br0" timeOffset="2824.1616">20178 3867 9546,'3'-18'5289,"-3"18"0,-5-3-387,-1 13-3741,-11 0-516,-3 9-258,-7 8 0,-4 3-258,-5 10-129,-4 2-129,-5 4-258,0-4-258,12 6-4257,-6-15 258,12 0-516,3-16-645</inkml:trace>
  <inkml:trace contextRef="#ctx0" brushRef="#br0" timeOffset="3216.1839">20406 3734 8514,'16'-39'5289,"-3"20"-387,-2-12-258,7 6-3354,0-7-774,3 3 0,-1-4 0,-2 4-258,-1 0 129,-4 8 0,-6 1 0,0 6-129,-7 14 129,0 0-258,0 6 0,-1 21 0,-4 8-129,1 8 0,0 11 0,-3 6 0,4 7 0,-1-6 0,1-2 129,3-4-258,0-7 258,0-9-258,4-5 129,1-10-387,3-4-258,-8-20-516,18 17-3870,-18-17 129,14 2-645,-14-2-258</inkml:trace>
  <inkml:trace contextRef="#ctx0" brushRef="#br0" timeOffset="3545.2027">20840 4241 10191,'31'12'5805,"-21"-12"-258,3 7-129,-13-7-3096,10 3-1806,-10-3-258,0 0-387,7 13-258,-7-13-2580,-5 5-2322,-5-2-129,2 5-516,-6-7-645</inkml:trace>
  <inkml:trace contextRef="#ctx0" brushRef="#br0" timeOffset="34463.9713">4660 6713 5160,'13'-34'4773,"-8"11"-258,-2-7-1032,3 8-1290,-6-16-645,2 9-387,-2-8-258,-1 7-258,-6-3 0,3 5-258,-8 0 0,1 9 0,-4 3-129,-2 8-129,-1 5 0,-2 4 0,-1 13-129,2 7 129,0 13-258,-1 10 129,2 10-129,1 8 129,-1 14-129,6 7 129,3 10 0,3 1 0,3 5 0,1-2 0,2-4 0,2-4 0,1-10 0,0-6 129,-3-14-129,0-3 0,0-13 0,-3-7 0,0-10-258,-4-9-258,3-1-1161,-2-16-2967,6 0-258,-13-34-387,10 5-129</inkml:trace>
  <inkml:trace contextRef="#ctx0" brushRef="#br0" timeOffset="34703.985">4241 7198 9030,'-9'2'5289,"9"-2"-129,18 2-387,-5-9-3612,18-3-258,3-12 129,8 5-516,-1-5 0,8-2-387,-1 4 0,-7-3-387,-1 9-645,-15-5-3483,3 9-516,-10-5-129,2 0-645</inkml:trace>
  <inkml:trace contextRef="#ctx0" brushRef="#br0" timeOffset="35028.0035">5046 6408 9804,'9'-29'5031,"-9"17"-129,0 12-387,0 0-3612,-5 12-258,-3 10-129,2 14-129,-6 9-129,-3 13 0,-5 9-129,1 11 129,-2 4-129,1 3 0,5-3 0,2-3 0,6-10-129,7-6 0,5-12 129,8-8-129,4-10-129,3-9 0,5-7-129,-3-16-516,11 4-3612,-12-11-387,7-8-516,-7-13 0</inkml:trace>
  <inkml:trace contextRef="#ctx0" brushRef="#br0" timeOffset="35277.0178">5310 6849 9546,'5'-13'5031,"-3"26"-387,-1 12-516,-1-4-3225,0 15 0,0-2-258,0 6-129,0-2-129,0 3-258,0-8 0,0-4-258,0-4-129,0-9-129,4 1-1032,-4-17-3225,0 0-258,0 0-258,10-12-516</inkml:trace>
  <inkml:trace contextRef="#ctx0" brushRef="#br0" timeOffset="35665.04">5597 6496 8901,'0'0'5160,"7"7"-387,1 7-129,10 14-3354,-6 2-516,10 11 0,-3 6-258,6 6-129,-4 5-129,-1 0-129,-3 0 0,-5 4-129,-6 0 129,-5 2-129,-2 0 0,-12-2 0,-2-1 0,-6-3-129,0-4 0,-2-9 0,2-3 0,0-11-258,4-5 0,2-11-258,6-1-903,-5-14-2193,14 0-1032,0 0-387,0 0-387</inkml:trace>
  <inkml:trace contextRef="#ctx0" brushRef="#br0" timeOffset="38437.1985">6248 6941 8901,'0'0'5031,"0"0"-258,8 0-258,-6-10-3096,9 10-774,-2-10 0,7 9-258,3-7 0,4 0-129,3-1-129,2 0 0,1 1 0,2-1 0,-1 3-129,-2-3 0,-5 4 0,-5 2-129,-4 3-387,-14 0-774,15 6-3354,-15-6-129,-7 17-258,-7-8-387</inkml:trace>
  <inkml:trace contextRef="#ctx0" brushRef="#br0" timeOffset="38693.2132">6338 7050 5289,'0'0'5418,"6"11"-516,4-11-129,6 1-2193,-2-6-1290,11 5-129,-5-4-516,3 2-129,-3 0-258,-2 2-258,-3 0 0,-3 0-129,-2 0-258,-10 0-516,18 4-3741,-18-4-129,0 0-258,8 0-387</inkml:trace>
  <inkml:trace contextRef="#ctx0" brushRef="#br0" timeOffset="39460.257">7125 6679 2709,'3'-11'4902,"-3"11"-129,0 0-258,0 0-1419,0 0-1548,0 0-258,-13 0-516,9 11-129,-7 4-129,1 7 0,-2 1-129,1 6 0,-2 3-129,4 5 129,-2 1-258,5 1-129,1 0 129,3-1 0,2-1-129,6 1 0,1-6 129,6-1-258,3-3 129,5-3 129,0-5-129,6-5 129,1-8-129,6-2 129,-2-5 0,3-5 0,-2-7-129,-2-2 129,-2-5-129,-4-1 129,-5-2-129,-4-3 0,-6-2 0,-2-4 129,-4-3-258,-3-4 258,-1-1-258,-1 0 258,-6 3-258,-4 0 258,0 4-129,-6 3 0,-1 7 0,-3 3-129,1 4 129,-1 4 0,1 1 0,0 4-129,2 0 0,1 3 0,6 3-387,-3-4-258,14 4-3483,-17 4-645,17-4-129,-16 9-645</inkml:trace>
  <inkml:trace contextRef="#ctx0" brushRef="#br0" timeOffset="40504.3167">4649 8981 645,'25'-31'4257,"-15"14"129,0-4 129,-3-7-1548,2 9-903,-9-13-645,1 10-387,-3-9 0,-2 8-258,-7-3-129,3 5-129,-7-2 129,1 7-258,-5 2-129,-1 8 0,-2 4 0,0 2-129,-5 9 0,2 15 129,1 10-129,1 18 0,3 11-129,2 14 258,6 14-129,4 9 129,2 7-129,6 4 129,3 0-258,3-7 129,1-7 0,2-7 0,-3-12-258,-1-9 129,0-13-129,-3-11 0,-1-13-129,-1-10-129,0-5-645,-9-17-2709,9 0-903,-8-18-387,5-5-258</inkml:trace>
  <inkml:trace contextRef="#ctx0" brushRef="#br0" timeOffset="40781.3326">4218 9477 9159,'-8'-8'5160,"23"0"-129,7 7-258,-1-12-3225,15 9-516,1-8-258,8 7-129,-4-3-258,0 1-387,-1 3-129,-9-4-258,-3 8-516,-15-7-2193,4 7-1677,-9-6-129,4 2-387,-12 4-387</inkml:trace>
  <inkml:trace contextRef="#ctx0" brushRef="#br0" timeOffset="41259.3599">5129 8726 5547,'9'-33'4773,"-9"21"0,0 12-516,-2-15-2709,2 15-258,-13 12-387,7 10-258,-7 4-129,2 16 0,-7 6-129,1 12 129,-3 8-258,1 10 129,-1 2 0,4 6-129,0-4 0,5-2 0,4-4-129,5-6 0,2-7-129,5-9 129,3-9-258,6-7 129,1-8-129,2-7 0,2-3-387,-3-17-1032,3 3-3096,-3-6-129,1-2-258,-5-9-645</inkml:trace>
  <inkml:trace contextRef="#ctx0" brushRef="#br0" timeOffset="42199.4137">5261 9131 3354,'0'-20'4773,"0"20"-129,3-18-129,-1 3-2064,6 14-903,-8 1-258,14 0-387,-5 0-258,2 17 0,-1 3-258,2 9 0,-2 4 0,0 6-129,-2 1 0,-3 0-129,-1-2 0,-3-3 0,-1-4 0,0-4 0,0-10-129,-3-5 0,3-12 0,0 0 0,0 0 0,-5-23 0,5-5-129,0-6 0,3-5 0,3-2 0,2-2 0,2 2 129,3 4-129,1 4 0,0 11 258,4 7-129,-1 8 129,1 7 0,2 2 0,-1 15-129,-1 6 129,-1 8 0,-2 7 129,-1-1-129,-4 4 0,0 2 0,-3-4 129,-3-1-129,-1-6-129,-2-5 0,0-6-129,-1-5-387,3 0-645,-3-16-3483,0 0 0,0 0-387,6-14-774</inkml:trace>
  <inkml:trace contextRef="#ctx0" brushRef="#br0" timeOffset="42481.4298">5846 9086 6708,'10'-11'5031,"-10"11"-516,0 0 0,1 15-2967,3 9-645,-4 2-258,0 11 129,0 3-129,1 4-258,-1-1 0,0 2-258,1-4 0,1-3 0,-1-6-258,3-10-129,-1 0-258,-3-22-1161,7 17-2709,-7-17-387,0 0-129,4-10-258</inkml:trace>
  <inkml:trace contextRef="#ctx0" brushRef="#br0" timeOffset="42732.4442">5775 9288 9159,'-9'-5'4902,"9"5"0,6-2-387,12 4-3096,-4-2-645,7 2-129,0-2 0,5 1-258,-3 0-258,-1-1-258,-2 0-516,-6-6-1290,2 6-2838,-5-8 0,0 1-387,-3-5-516</inkml:trace>
  <inkml:trace contextRef="#ctx0" brushRef="#br0" timeOffset="43047.4622">6192 9049 8514,'4'-25'5289,"-4"25"-258,1-17-387,-1 17-2709,0 0-1032,4 19-258,-3-2-258,2 8-129,0 1 0,1 8-129,-1 3 0,-1 1 129,1-3 0,-1-3-129,-1-2 0,1-4 0,-2-3 0,0-7-129,0-3-129,0-13-387,1 14-387,-1-14-2451,0 0-1419,0-13-258,2 2-516,0-8-129</inkml:trace>
  <inkml:trace contextRef="#ctx0" brushRef="#br0" timeOffset="43527.4897">6304 8773 4644,'0'0'4644,"0"0"129,4 0-387,-4 0-2580,12 12-387,-12-12 0,22 31-516,-8-5 0,5 11-258,0 2-129,6 9-129,-1 2 0,3 8-129,-6-4 0,0 3 0,-7-7 0,-2 1-129,-8-6 0,-4-2 0,-1-1 0,-10-2-129,-4 0 0,-6-1-129,-1 4 0,-6-6-129,3-1-129,-1-2 0,3-5-258,0-8-387,10 1-3354,-3-10-129,6-2-645,1-7-258</inkml:trace>
  <inkml:trace contextRef="#ctx0" brushRef="#br0" timeOffset="45375.5953">622 9399 1677,'-34'-49'4386,"34"49"516,0 0-387,0 0-1806,0 0-774,34-42-387,-34 42-258,0 0-387,40 28-129,-40-28-387,29 58-129,-29-58 0,22 91-129,-13-41-129,-2 3 129,-2-2-129,-5-51 129,2 85-129,-2-85 0,0 54 129,0-54-129,0 0 129,0 0-129,0 0 129,0 0-129,0 0 0,0 0 129,0 0-129,0 0 0,0 0 0,-28-52-129,28 52 129,0 0 0,5-63 0,-5 63 0,16-51 0,-16 51 0,19-56 129,-19 56-129,20-59 0,-20 59 0,21-62 129,-21 62-129,20-60-129,-20 60 129,17-49 0,-17 49 0,0 0 0,0 0 0,17-48-129,-17 48 129,0 0 0,0 0 0,0 0 129,0 0-129,0 0 129,0 0 129,0 0-129,0 0 129,0 0 0,0 0 0,0 0-129,0 0 0,0 0 0,0 0 0,0 0-129,0 0 0,0 0 0,0 0-129,0 0 129,0 0 0,0 0 129,0 0-258,0 0 129,40-14 129,-40 14-129,0 0 0,0 0 0,0 0 0,0 0 129,43 0-129,-43 0 0,0 0 0,0 0 0,0 0 129,0 0-129,0 0 0,0 0 0,0 0 0,0 0 0,0 0 0,0 0 0,0 0 0,0 0 129,41 44-129,-41-44 258,10 50-129,-10-50-129,14 82 129,-7-33 0,0 1 0,1 4-387,0-3 0,0-3 0,-1-7 0,-3-8-129,1-6 258,1-9-258,-4-4 0,-2-14 0,0 0-258,0 0-3354,0 0-645,0 0-258,-8-22-645</inkml:trace>
  <inkml:trace contextRef="#ctx0" brushRef="#br0" timeOffset="46175.641">263 9015 8256,'0'0'4773,"0"0"-129,0 0-387,0 0-3612,0 67-258,2-5 0,4 12-129,-1 15-129,0 8 129,0 3-129,0-6-129,2-6 129,-2-14-129,1-14 0,-6-60 129,10 75 258,-10-75-258,0 0 129,0 0 0,0 0 0,31-80 129,-21 25-129,2-20 129,0-15-258,1-9 0,2-5-129,-2 0 129,1 7-129,-3 10-258,-3 12 0,-3 19 0,-5 56-258,2-61-129,-2 61-774,0 0-2709,0 0-1032,0 0 516,0 0-516</inkml:trace>
  <inkml:trace contextRef="#ctx0" brushRef="#br0" timeOffset="46384.653">256 9399 7482,'0'0'5418,"0"0"-516,0 0-129,39 16-3354,-39-16-129,47-16-645,-47 16-645,45-26-2580,-45 26-1806,37-20-258,-37 20-516,0 0-645</inkml:trace>
  <inkml:trace contextRef="#ctx0" brushRef="#br0" timeOffset="47075.6925">1255 9329 6708,'-9'-7'4773,"9"7"-129,0 0-258,9 2-2967,0 1-516,8 6-258,2 0 0,7 4 0,3-1-129,7 3 0,1-8 0,2 4-129,1-5-129,-2-1 129,-6-4-258,-3-1 129,-6 0-129,-6 0 0,-8 0 0,-9 0 0,0 0-129,0 11 129,-9-2-129,-6 7 0,-5 2 0,-6 6-129,-4 1 0,-2 1 0,-2 2-129,-1-2 0,3 3-387,-1-11-774,7 4-3483,3-7 0,11 4-387,2-6-258</inkml:trace>
  <inkml:trace contextRef="#ctx0" brushRef="#br0" timeOffset="47344.708">1710 9691 7353,'23'-4'4773,"-23"4"0,0 0-387,-10 3-2838,0 11-645,-11-2-387,-1 9 129,-8-1-387,-5 7 129,-5-1-258,-6-1 0,1 0-258,5-2 0,4 1-387,1-16-1935,8 3-2193,11-4-129,16-7-258,0 0-516</inkml:trace>
  <inkml:trace contextRef="#ctx0" brushRef="#br0" timeOffset="47895.7394">2005 9457 6708,'-7'0'4773,"7"0"-258,0 0-129,7-9-3354,0-4-258,10 4-129,-3-10-129,8-2-258,-3-3-129,1 0 0,-3-2-129,-1 4 258,-4 2-129,-2 4 0,-4 4 129,-6 12-258,0 0 258,7 7-129,-7 14 129,0 11-129,-1 7 0,0 12 0,-2 7-129,1 6 129,2 1 0,-1-1 0,0-4-258,0-6 0,1-8-129,-3-11-258,5 1-2580,-2-15-1677,1-6 0,-1-15-387,0 0-258</inkml:trace>
  <inkml:trace contextRef="#ctx0" brushRef="#br0" timeOffset="49260.8176">2950 9936 9804,'12'3'5031,"-4"-3"-387,-8 0-258,0 0-4902,0 0-3741,0 0-258,0 0-258,4-12-645</inkml:trace>
  <inkml:trace contextRef="#ctx0" brushRef="#br0" timeOffset="50088.8649">7332 9194 5160,'0'0'4773,"11"7"-258,-2-5-129,0-6-2580,12 4-774,0 0 129,9 0-387,3-2-258,2 1 129,0-3-258,0 1-258,-5 0 0,-4 1 0,-7 2-258,-8-2 129,-2 2-258,-9 0-258,3 14-1419,-3-14-2322,-8 10-258,-3-7-516,0 6-387</inkml:trace>
  <inkml:trace contextRef="#ctx0" brushRef="#br0" timeOffset="50372.8812">7397 9372 4902,'-5'19'4902,"16"-8"-258,4-6-129,2-6-2322,14 1-387,-7-4-516,11 4-258,-4-5-387,4 2-129,-5-4-129,-3 5-129,-6-1-129,-3 3-129,-5 0 0,-4-3-258,-9 3-129,10-1-258,-1 5-1677,-9-4-2193,0 0-387,0 0-129,0 0-516</inkml:trace>
  <inkml:trace contextRef="#ctx0" brushRef="#br0" timeOffset="70332.0227">17991 7570 2709,'9'-5'3354,"-2"-11"-1290,2 11-258,-3-8-258,2 3 258,-5-7-387,5 3-129,-8-9-129,2 1-387,-3-8 129,-3 4-387,-7-6-129,1 6-129,-7-1 0,1 5-129,-4 5 0,-3 10 0,-3 7 0,-1 15-129,-2 14 129,1 14 129,0 12-258,3 20 258,-1 17 0,7 18 0,2 8 0,4 2-129,2 0 0,1-7 0,3-7 129,-2-9-258,1-19 0,1-19-129,2-16 0,-5-16-1161,5-10-2709,5-17-258,-11-1-387,6-26-258</inkml:trace>
  <inkml:trace contextRef="#ctx0" brushRef="#br0" timeOffset="70532.0342">17379 7936 9159,'13'-18'4902,"18"8"-258,6-7-516,13 5-3612,8-2-258,8-2-645,5 7-2193,-4-6-1419,-2 2-645,-3-7-129,-3-4-258</inkml:trace>
  <inkml:trace contextRef="#ctx0" brushRef="#br0" timeOffset="70736.0459">18271 7468 7353,'18'-43'4644,"-18"43"0,-14 0-387,-5 24-2580,-8 15-1290,1 16 129,-4 8 0,5 12-129,0 5 129,9 7-258,6-4-258,7-6 0,6-9-258,9-16-1161,13-8-2838,-1-19-258,6-14-258,-3-18-387</inkml:trace>
  <inkml:trace contextRef="#ctx0" brushRef="#br0" timeOffset="71059.0644">18372 7827 8385,'0'0'4773,"6"14"-387,-4 15-387,4 8-3096,-3 3-387,4 6-129,-3-3-258,1-3 129,-3-9-258,1-7 129,-3-24-129,12 8 0,-6-16 129,7-16-129,0-7 129,4-5-129,1-1 0,2 0 0,1 7 129,-2 5-258,-1 10 129,-3 11 129,-3 8-129,-2 16 0,-4 7 129,-1 7-129,-1 3-129,-3-2-129,6 6-1032,-7-11-2967,3-7-129,-3-23-516,11 13-129</inkml:trace>
  <inkml:trace contextRef="#ctx0" brushRef="#br0" timeOffset="71661.0987">18817 7743 6966,'6'13'4773,"-6"0"-258,1 10-258,-4-1-2451,3 17-1161,-2-2-129,2 10-129,-3-1-258,0 2-387,3-3-645,-5-11-2967,4-6-645,-3-17-129,4-11-258</inkml:trace>
  <inkml:trace contextRef="#ctx0" brushRef="#br0" timeOffset="71944.115">18736 7972 5547,'10'-6'4644,"6"6"-258,6-1-129,5 1-3096,3-3-774,4-5-774,4 3-1032,-7-12-1032,5 4 129,-11-11 0,1 6 1290,-10-5 645,-2 2 387,-4 9 645,-9-5 1032,-1 17 1032,0 0-129,0 20-516,-6 2-1032,2 14-387,-4 2-387,3 4-258,2 9-1677,-2-10-2322,2-6-516,1-10 0,2-10-258</inkml:trace>
  <inkml:trace contextRef="#ctx0" brushRef="#br0" timeOffset="72183.1287">19157 7463 9030,'34'-48'4902,"-16"53"-258,8 19-129,-3 10-3612,10 19-516,4 8 258,2 15-258,-7 1 0,-5 9-129,-9-2 0,-8-1-258,-10-5-129,-17-12-258,-5-1-1161,-15-20-2967,5-8-129,-1-19-516,6-10-129</inkml:trace>
  <inkml:trace contextRef="#ctx0" brushRef="#br0" timeOffset="72345.1379">19623 7911 9288,'72'-25'4773,"-41"17"-645,-4-3-1161,2 7-6837,-9 3-516,-2 1-387,-7 6-258</inkml:trace>
  <inkml:trace contextRef="#ctx0" brushRef="#br0" timeOffset="72480.1457">19704 8090 7224,'7'14'4515,"13"-14"-387,6-3-1161,6-9-6708,9 4-387,2-9-387,4 0-258</inkml:trace>
  <inkml:trace contextRef="#ctx0" brushRef="#br0" timeOffset="72763.1618">20391 7446 9417,'-12'-32'5031,"18"16"-258,19 13-774,12-7-3354,19 8-258,12 0 129,11 2-129,2 2 0,5 6-129,-4-2-129,-4 0-129,-11 1 0,-11-3 0,-11-3-129,-15-1-258,-9 2-645,-21-8-1419,-8 6-2193,-19-3-258,-12 2-258,-18-3-387</inkml:trace>
  <inkml:trace contextRef="#ctx0" brushRef="#br0" timeOffset="73191.1863">20566 7443 5934,'-110'31'5289,"79"-13"-387,23 7-258,8-6-3096,18 10-516,8 0-258,12 5 129,2-2-258,7-1-258,-3 0-129,-1-1-258,-7-5 258,-5 0-258,-10-2 129,-8 1-129,-9-2 0,-4 4 0,-4-3-129,-5 2 129,5-3-129,-1 0 129,3-5-129,2-3 0,4 1-129,3-6 129,6-2 0,2-1-129,3-2 129,2 0 0,3-1 0,1-3 129,-3 0 0,1 0 0,-6 0 0,-3 0-129,-5 0 129,-8 0-129,0 0-258,-1 10 0,1-10-258,-20 11-129,12-3 129,-5-7-129,4 5 129,-4-4 0,5 4-387,-6-4-3225,4-2 0,1 0-387,-3 0 387</inkml:trace>
  <inkml:trace contextRef="#ctx0" brushRef="#br0" timeOffset="73680.2142">20749 8153 2967,'-11'-12'3741,"11"12"258,-13 0-1806,1-3-903,12 3 129,-23 4 129,17 12 258,-10-13-387,12 13-129,-8-11 0,10 5-516,2-10-258,-10 8 0,10-8-258,0 0-129,-7 11-129,7-11 0,-14 13 0,-3-2 0,-7 6 0,-8 8 129,-9 6-129,-6 8 0,-7 7 0,1 4 129,6 0-129,8 0 0,11-5 129,12-8-129,16-8 129,15-10 0,16-11 0,12-6 0,11-2 0,11-8 129,7-3 0,5-1-129,4 1 0,-4 2 0,-5 7-387,-9-8-774,-5 10-3999,-17-5 129,-10 5-645,-14-2-129</inkml:trace>
  <inkml:trace contextRef="#ctx0" brushRef="#br0" timeOffset="73913.2276">20258 8932 9804,'-14'50'5418,"11"-21"-387,3 11-129,-7 3-4257,6 11-129,-4 1-387,0-3-387,2 7-1032,-10-13-3483,5-4-129,-2-12-516,4-6-387</inkml:trace>
  <inkml:trace contextRef="#ctx0" brushRef="#br0" timeOffset="74157.2415">20385 9081 10062,'14'5'5289,"-13"10"-516,5 7 129,-5-1-4773,-1 9 129,-1-1 0,-6 0-258,-7-4 0,-2-3-258,-2-2-129,-3-8-516,10 6-1032,-9-14-2709,20-4-387,-13 0-258,13 0-129</inkml:trace>
  <inkml:trace contextRef="#ctx0" brushRef="#br0" timeOffset="74341.2521">20501 9221 8514,'50'1'5289,"-19"-1"-516,6 0-258,-1-4-4128,2-1-1032,2 3-3483,-9 1-774,-7 1 0,-11 0-645</inkml:trace>
  <inkml:trace contextRef="#ctx0" brushRef="#br0" timeOffset="74517.2621">20634 9365 5934,'-7'14'5547,"7"-14"-387,15 2-387,7-1-2580,-1-2-1677,7-5-387,2 5-1032,-6-8-3483,9 0-516,-4-3-258,0-3-387</inkml:trace>
  <inkml:trace contextRef="#ctx0" brushRef="#br0" timeOffset="74664.2706">20985 9213 10707,'10'-4'5418,"-10"4"-516,7 20-645,-7-5-3483,7 7-258,-3 2-129,-1 7-258,1 4-645,-4-10-3354,0 5-1032,-2-10-516,-1-4-258</inkml:trace>
  <inkml:trace contextRef="#ctx0" brushRef="#br0" timeOffset="75535.3204">20186 6871 6966,'0'-25'5031,"0"25"-258,10 4-258,-2 16-2838,-4 2-774,5 13-387,-3 1 0,1 3-258,-1 1 0,-3-1-129,-1-10 0,0-7-258,-1-9 129,-1-13 0,9 0 0,-1-16 0,-1-6 0,7-11 0,0-6 0,6 0-129,1 1 129,1 7 0,-1 1-129,3 8 129,-3 8 129,-1 14-129,-2 4 0,-3 13 129,-2 5 0,-3 8-129,1 3 129,-5 2-387,3 3-516,-9-8-2967,3-2-774,0-9-645,3-7-258</inkml:trace>
  <inkml:trace contextRef="#ctx0" brushRef="#br0" timeOffset="75732.3317">20710 6883 7740,'37'-54'5160,"-26"40"-516,2 14 129,-13 0-3483,14 14-516,-9 10-258,3 6-129,-2 6-129,-2 1-258,1 1 0,-2-4-516,3 5-1032,-6-18-2967,0-2-387,-9-12-258,1-4-387</inkml:trace>
  <inkml:trace contextRef="#ctx0" brushRef="#br0" timeOffset="75876.3399">20635 7025 8643,'15'-9'4902,"8"8"0,10 1-645,2-2-3870,10 0-645,7 2-3870,-4-2-387,-4 1-516,-2-4-258</inkml:trace>
  <inkml:trace contextRef="#ctx0" brushRef="#br0" timeOffset="76375.3685">21826 7936 8256,'-4'-68'5289,"2"36"0,2 13-516,-4 4-3612,4 15-129,-7 26-387,5 9-129,-3 10-258,2 11 0,-1 3-258,1 3 129,-2-4-387,1-9-387,4-1-2064,-1-19-2193,1-9-129,0-20-645,13 2-129</inkml:trace>
  <inkml:trace contextRef="#ctx0" brushRef="#br0" timeOffset="76647.384">22059 7870 8385,'36'-75'5031,"-29"53"129,-7 22-645,-7-6-3483,-3 13-129,-6 11-645,-1 7 0,-5 7-129,-2 5 0,0 2 0,-1 5-129,5-3 0,3-2 129,5-2-258,6-3 258,6-5-129,6-3 0,8-4 0,5-4-129,4-2 129,2-7-516,10 8-1161,-6-14-2967,3-2-387,-1-2-387,0-7-129</inkml:trace>
  <inkml:trace contextRef="#ctx0" brushRef="#br0" timeOffset="76903.3987">22540 7536 8643,'5'-68'5547,"-12"61"-516,-4 11-129,-10 19-3483,2 17-1032,-2 11 129,2 15-258,-3 7 129,4 2-258,3 2 129,4-4-258,10-9 129,2-7-129,12-11-258,4-15-387,12-1-1161,-4-22-3096,8-5-387,-1-18-258,5-12-258</inkml:trace>
  <inkml:trace contextRef="#ctx0" brushRef="#br0" timeOffset="77077.4086">22768 7740 7740,'0'0'5418,"0"12"-129,-11 14-516,6 13-2709,-4 6-1419,4 9-258,-3-3-129,3 0-129,3-4-387,-2-12-645,9-4-3870,-4-19-129,9-2-516,0-15-129</inkml:trace>
  <inkml:trace contextRef="#ctx0" brushRef="#br0" timeOffset="77367.4252">22957 7843 8514,'12'-16'5289,"-5"4"-387,-14 11-129,7 1-3870,-22 11-258,7 4-129,-4-1-258,-2 6 0,-2 0-129,-1 0 0,3 1-129,0-2 129,4 1-129,2-4 0,5 0 0,2-7 0,5 4 0,3-13 129,0 19-129,0-19 129,16 14 0,1-7 0,1 3-129,5-2-258,4 7-645,-7-14-2838,14 11-1290,-7-8-258,5 2-516</inkml:trace>
  <inkml:trace contextRef="#ctx0" brushRef="#br0" timeOffset="77528.4344">23050 8104 9159,'0'0'5160,"9"-8"-129,4-5-774,10 12-3612,0-7 0,3 0-1161,14 3-3870,-10-5-258,4 2-516,-5-4-258</inkml:trace>
  <inkml:trace contextRef="#ctx0" brushRef="#br0" timeOffset="77677.4428">23388 7960 8256,'0'0'5031,"9"-6"-129,-9 6-129,12-2-3612,-2 2-645,0 5-387,1-5-1548,3 3-3096,1-3-258,7 0-645,-2-3 0</inkml:trace>
  <inkml:trace contextRef="#ctx0" brushRef="#br0" timeOffset="77955.4587">23754 7804 6063,'7'-25'5676,"-5"11"-645,-2 14-258,4-23-2967,-4 23-903,0 0 0,0 0-387,0 0 0,0 14-129,-5 5 129,-1 9-387,-2 8 258,0 3-129,1 2 0,2 2-129,0 1-129,3-3 0,2-3-387,-2-9-258,6 8-1677,-4-18-2838,3-1-129,-3-18-516,0 16-129</inkml:trace>
  <inkml:trace contextRef="#ctx0" brushRef="#br0" timeOffset="78735.5034">23043 8056 3870,'0'0'5289,"0"0"-129,4-13-774,6 13-1677,-10-15-774,15 15-387,-15 0-645,21-8-258,-4 3-258,9 5-129,4-1 0,6 1 0,-2-1-129,4-2 0,-2 0-129,-3-1-387,2 4-516,-20-7-4128,8 7 129,-13-7-645,3 4-387</inkml:trace>
  <inkml:trace contextRef="#ctx0" brushRef="#br0" timeOffset="79075.5229">23905 7484 9933,'2'-12'5289,"9"7"-258,-3 10-258,6 25-3612,3 8-258,9 21-387,2 10 129,2 17-258,-2 8-129,-5 3 0,-7 0-129,-12-4 0,-9-10-129,-18-6-129,-11-8-387,-13-23-2967,-3 3-1935,-8-13 0,0-3-645,-1-7-516</inkml:trace>
  <inkml:trace contextRef="#ctx0" brushRef="#br0" timeOffset="79624.5543">19533 11160 5160,'-10'26'5031,"10"-12"-129,0-14-516,24 19-2580,-6-19-516,15 3-258,-4-3-387,5 0-516,1 0-903,-9 0-3483,-2 0-387,-10 1-129,-14-1-516</inkml:trace>
  <inkml:trace contextRef="#ctx0" brushRef="#br0" timeOffset="79772.5627">19594 11401 9804,'5'16'4644,"10"-14"0,5-2-516,5 0-3741,1 0-1032,-1 0-3483,5 0-258,-4-2-645,-1-3-129</inkml:trace>
  <inkml:trace contextRef="#ctx0" brushRef="#br0" timeOffset="80283.5919">20348 10737 6966,'-11'-7'5031,"11"7"-258,0 0-129,17-9-3483,16 10-129,7-1-258,21 5 129,10-5-129,14 3-387,6-1 0,0 1-258,-4-1-129,-9 0 0,-13 0-387,-20-2-387,-11 5-2451,-34-5-1806,0 0 0,-31-6-516,-12 2 129</inkml:trace>
  <inkml:trace contextRef="#ctx0" brushRef="#br0" timeOffset="80643.6125">20500 10727 9159,'-57'20'5031,"54"0"-129,10 0-258,23 8-3999,5 1 129,14 7-387,2 2 258,4 4-387,-2 2-258,-5-1 129,-10 0 0,-13 7 0,-13 0-129,-15 3 129,-21 1-129,-17 3 129,-14-1 0,-11 3 129,-2-5-129,-1-2 0,8-6 129,9-5-258,15-7 258,17-5-129,20-8-129,14-6 129,21-5-129,12-3 129,11 0-129,4-5 0,2 2-129,-6-3 0,-5 4-387,-14-5-387,-3 11-1290,-19-9-2709,-9 4-129,-8-6-258,-12 15-258</inkml:trace>
  <inkml:trace contextRef="#ctx0" brushRef="#br0" timeOffset="82620.7257">20158 12244 7611,'0'-11'5418,"0"11"-387,0 0-129,0 0-1290,0 28-2967,-7 7-129,3 6-258,-5 9 0,1 4-129,-4 4-258,0-7-129,4-5-516,-3-13-645,9-3-3483,-5-16 0,7-14-387,0 0-387</inkml:trace>
  <inkml:trace contextRef="#ctx0" brushRef="#br0" timeOffset="82883.7407">20277 12317 8901,'33'-70'5160,"-22"53"-129,-7 3-516,-4 14-2709,0 0-903,-6 10-258,-7 2-129,-1 7-258,-3 3 0,-2 2-258,1 3 0,3-1 0,4 1 0,3 0 0,7-1 0,4-4-129,8-2 129,9-3 0,1-4-129,3-8-387,9 6-1677,-4-11-2580,2-3-258,-5-10-258,0-3-516</inkml:trace>
  <inkml:trace contextRef="#ctx0" brushRef="#br0" timeOffset="83040.7497">20559 12326 8127,'29'-1'4902,"-11"1"-645,1-3 0,0-5-3225,2 4-1548,-1 2-3354,-3 2-387,-9 2-516,-8-2-258</inkml:trace>
  <inkml:trace contextRef="#ctx0" brushRef="#br0" timeOffset="83199.7588">20544 12466 10449,'-11'14'5289,"17"-10"-516,6-5 0,11 0-4128,2-6-129,5 0-645,7 6-2580,-3-8-1806,4 0-387,-1-7-387,1 0-258</inkml:trace>
  <inkml:trace contextRef="#ctx0" brushRef="#br0" timeOffset="83364.7681">20980 12269 10449,'12'-12'5418,"-12"19"-258,-7 8-258,0 8-3225,-3 0-1032,4 7-387,-2 2 0,1 1-645,4 7-1290,-6-13-3354,7-5 0,2-22-387,0 14-774</inkml:trace>
  <inkml:trace contextRef="#ctx0" brushRef="#br0" timeOffset="84003.8048">20538 10222 6450,'-6'10'4773,"6"-10"-258,7 9-258,-7-9-3483,7 13-258,-7-13-129,7 19 0,-7-19-129,3 21 0,-3-21-129,0 0-129,0 0 129,12 0-129,-3-13 129,2-5 0,3-4-129,3 0 0,1-2 129,1 3 0,0 3 129,1 5-129,-2 2 129,0 9 0,-2 2 129,1 0-129,-3 5 0,3 7-129,-1 0 0,-4 2 0,2 3-129,-4 0 0,0 2-129,-6-3-645,6 7-3870,-7-8-129,1 1-387,-4-16-258</inkml:trace>
  <inkml:trace contextRef="#ctx0" brushRef="#br0" timeOffset="85512.8911">21038 6815 8514,'12'-19'5031,"-12"19"-387,9-4 0,-9 4-3999,0 29-129,0 3-387,0 5-387,0 14-2064,0-3-2064,0 0-387,0-3-258,0-1-516</inkml:trace>
  <inkml:trace contextRef="#ctx0" brushRef="#br0" timeOffset="86307.9365">21568 10764 7224,'0'29'5289,"0"2"-258,0 8-387,0 16-3225,-3 4-645,-1 11-129,-4 5-516,2-3 0,-1-6-645,-3-11-387,8 1-1548,-4-20-2193,5-10-129,1-26-516,0 11 0</inkml:trace>
  <inkml:trace contextRef="#ctx0" brushRef="#br0" timeOffset="86579.9521">21678 10960 7353,'17'-42'4773,"-17"42"129,0 0-645,-2 8-3096,-2 12-645,-5 1-258,0 5 0,-5 3-258,0 3 129,0 0-129,1-3 0,-1 2 0,7 0 0,0-3 129,7 0-129,2-4 129,6-2-129,7-3-129,-1-3 0,7 0-903,-5-11-2709,8-1-903,1-4-387,-3-6-129</inkml:trace>
  <inkml:trace contextRef="#ctx0" brushRef="#br0" timeOffset="86854.9678">22094 10753 7224,'-7'-16'5031,"-6"20"129,-9 13-258,4 13-3870,-7 4 0,5 19-258,-1 3-129,2 14-258,2 7 0,5 3-258,6-2-258,5-4 129,4-4 0,7-11-258,8-8-387,-3-24-1419,9-6-2580,0-13-516,1-8-129,-3-11-516</inkml:trace>
  <inkml:trace contextRef="#ctx0" brushRef="#br0" timeOffset="87059.9796">22278 10923 8901,'-4'19'5418,"-1"7"-387,2 6-258,1 8-3483,-1 5-903,3 5-129,1 0-129,4-5-387,4 5-774,-9-15-3870,9-7 0,-2-13-387,2-9-387</inkml:trace>
  <inkml:trace contextRef="#ctx0" brushRef="#br0" timeOffset="87334.9953">22505 10957 6837,'0'0'5160,"-6"19"-258,-8 1-387,-3 5-3354,-5-2-903,6 3 0,-3-3 0,3-1-129,2-2 0,3-4-129,5-2 0,3 1 0,3-5 0,0 1 129,0-11-129,19 20 129,-2-12-129,5 1 0,4-1-129,-1-8-645,11 2-3225,-6-2-774,-2-2-129,-1-8-516</inkml:trace>
  <inkml:trace contextRef="#ctx0" brushRef="#br0" timeOffset="87505.005">22712 11110 8385,'21'0'5160,"-7"1"-258,7-1-387,3-1-3612,5-6-1290,9 3-3741,-4-1-516,-1-1-516,-2-2-258</inkml:trace>
  <inkml:trace contextRef="#ctx0" brushRef="#br0" timeOffset="87685.0153">23112 10933 5805,'-7'13'5547,"0"4"-258,-3 5-516,3 14-1806,-2-10-2451,5 9-258,1 0-258,1-6-774,7 5-3354,-5-12-645,4-6-516,-4-16-258</inkml:trace>
  <inkml:trace contextRef="#ctx0" brushRef="#br0" timeOffset="87940.0299">23209 10696 8643,'33'-15'5547,"-8"18"-129,1 13-129,11 11-3870,-1 6-645,7 14-258,-2 5 129,-7 7-258,-12 6-129,-7 2-129,-12 1 0,-5-4 0,-14 0-387,-11-9-258,4 1-3870,-14-12-645,2-6-645,-6-9-258</inkml:trace>
  <inkml:trace contextRef="#ctx0" brushRef="#br0" timeOffset="88436.0583">21902 13113 7740,'-20'-50'5418,"20"50"-129,-14-4-387,14 24-2838,0 14-1032,9 18-387,-3 10-129,3 15-258,-3 1 0,-2 4-129,-4-5-258,0-9 0,-4-10-129,-6-14-129,0-5-516,-7-27-1419,3 0-2451,-3-12-387,3-7-129,-3-10-645</inkml:trace>
  <inkml:trace contextRef="#ctx0" brushRef="#br0" timeOffset="88660.0711">21611 13329 8643,'-27'-18'5418,"27"18"-258,2-11-387,20 8-3096,7 0-1032,21 3-129,8 0-129,12 3-129,2 4 0,1 1-258,0 6-387,-11-9-774,-1 5-3870,-19-5 129,-9 1-387,-11-6-516</inkml:trace>
  <inkml:trace contextRef="#ctx0" brushRef="#br0" timeOffset="96971.5464">22629 13084 1548,'-5'-7'3741,"5"7"258,0 0-1935,0 0-387,8 0 0,-8 0 129,0 0-258,0 0-258,15 0-129,-15 0-258,9 15-129,-6 4-129,2 7-387,0 4 129,-2 6-258,-1 0 0,-2 2-129,0-3 0,0-4 0,-2-10-129,-1-8 0,3-13 129,0 0-129,0 0 129,-5-24-129,8-3 129,4-11 0,4-3 0,1-2 129,3 1 0,3 5 0,2 4-129,1 6 258,-2 8-387,0 13 258,-2 6-129,0 8 129,-1 14 0,-3 8-129,0 5 129,-3 9-129,-3 2 129,0 6-129,0 4 0,-3-5-516,1 4-387,-8-15-2709,2-2-1032,-2-9-258,1-9-516</inkml:trace>
  <inkml:trace contextRef="#ctx0" brushRef="#br0" timeOffset="97279.5641">23130 12701 6708,'18'-38'5160,"-18"38"-387,0 5-129,-3 24-3354,-11 9-516,6 16-129,-6 9 129,3 12-258,-3 4-129,4 4 0,4-2-258,6-4 0,0-5-129,2-7 0,9-10-258,-2-11 129,6-6-645,-2-25-1161,2 2-2838,-1-15-387,0-4-129,-4-13-387</inkml:trace>
  <inkml:trace contextRef="#ctx0" brushRef="#br0" timeOffset="98722.6465">23337 13062 7353,'5'-11'5160,"3"-4"-129,-8 15-129,0 0-3483,16 24-516,-14 3-129,3 8-387,-4 2 0,-1 7-129,0-3-129,0-3-129,-3-8-129,-2-8 129,2-10-129,3-12 129,0 0 0,-2-17-129,4-6 258,3-12-258,4-6 129,2-3 0,3-2 0,-1 5 0,1 1 0,0 7 129,-3 9-129,1 15 258,-4 9-129,-3 12 0,0 16 129,-2 10-129,-1 4 0,1 7 0,-1 0-129,-1-2-129,4 4-516,-3-21-1806,2 0-2580,1-12-129,5-8-645,-1-10 0</inkml:trace>
  <inkml:trace contextRef="#ctx0" brushRef="#br0" timeOffset="98932.6587">23773 12953 9804,'5'-12'5547,"-8"25"-516,-4 26-258,-7-2-3999,8 10-387,-3 4 0,3 5-129,5 1-258,0-5-516,3 1-258,-2-27-1806,3 6-2580,0-13 0,1-4-645,-4-15 0</inkml:trace>
  <inkml:trace contextRef="#ctx0" brushRef="#br0" timeOffset="99255.6771">23577 13191 8514,'0'0'5289,"10"-3"-258,11 2-387,4-4-3870,9 4-387,2-4-129,3-2 0,-1 3-387,0-4 0,-2 3-129,-5-6-129,-2 0 129,-5-1 129,-2 3-258,-4 1 387,-3-2 0,-2 8 387,-13 2-129,12 10 258,-12 9-129,-2 9-129,-8 2 129,2 11-129,-2 1-129,3-1-387,1 6-903,2-13-2967,4-2-774,0-8-387,4-7-387</inkml:trace>
  <inkml:trace contextRef="#ctx0" brushRef="#br0" timeOffset="99591.6963">24129 12724 10320,'31'31'5676,"-9"1"-387,5 11-129,-7 6-4386,10 14 0,-1 4-258,1 7-129,-7-2-258,-3 5 0,-12 0 0,-5 3-129,-12-2 0,-7-5-129,-8 2-387,-8-15-1419,-3 5-3354,-9-9 129,1-5-387,-4-10-516</inkml:trace>
  <inkml:trace contextRef="#ctx0" brushRef="#br0" timeOffset="109723.2758">20498 12859 6708,'65'-12'4773,"-16"-1"-258,8-5-129,11-9-3870,20-2 0,13-12-258,17-5 0,15-9-258,12-13-387,10-5-129,5-19-129,15 0 129,1-15-129,10-1 387,2-11 129,1-7-129,-1-4 516,3-8 258,2 8 0,-14-4 387,-5 7-129,-22 0-258,-14 13 0,-29 3-129,-21 7 0,-40 12-129,-26 5 258,-26 5-645,-29 9 129,-25 3 129,-20 7-258,-18 2 0,-20 10-258,-8 2 0,-18 7 0,-11 5 129,-19 6-129,-5 4 0,-11 7 129,-9 5 0,-2 7 129,-2 8 0,3 0 129,0 15 0,6 8 0,4 4 129,6 9 0,9 9 129,5 14-129,6 15 0,8 12 129,9 8 0,9 13 0,11 11-258,7 12 0,9 10 0,6 1 129,10 2 0,10 1 0,7 0 129,11 4 129,10-6 0,14 0 387,14-14-387,18-1 0,10-10-129,23-3 0,17-10-258,19-9 129,15-7-258,11-8 0,9-4 0,11-7 0,7-1-258,-6-13-516,1 8-645,-17-11-2580,-3-6-903,-13-8-129,-10-4-258</inkml:trace>
  <inkml:trace contextRef="#ctx0" brushRef="#br0" timeOffset="110251.306">19656 13684 7353,'5'-120'4773,"-5"61"-129,-3 4-516,-9 1-3612,2 13-258,-5 7 258,0 11-258,-8 12 129,3 11-129,-6 19 129,0 21-129,-3 18 0,2 17 129,-1 17-129,4 13 0,-1 12-258,5 5 129,2 5-129,3-5 0,4-9 0,3-11 0,2-13-129,2-14-387,4-11-1032,-5-19-2838,2-14-516,-4-19-258,7-12-129</inkml:trace>
  <inkml:trace contextRef="#ctx0" brushRef="#br0" timeOffset="110452.3175">19106 14117 5031,'14'-21'5160,"5"13"-129,9 4-645,4-6-1935,9 4-1935,4-3-258,4-4-774,11 9-2580,-7-10-1290,-4 1-387,-5-3-129</inkml:trace>
  <inkml:trace contextRef="#ctx0" brushRef="#br0" timeOffset="110691.3312">19770 13721 3870,'0'-20'4386,"0"20"-129,-9-5 129,3 18-2838,-12 8-258,4 18-387,-6 5 129,6 18-129,-4 3-129,6 5-387,2 5 0,6 1-129,4-5-258,4-8-129,8-8-387,-2-23-1290,9-6-2580,-2-14-258,3-12-258,-3-12-387</inkml:trace>
  <inkml:trace contextRef="#ctx0" brushRef="#br0" timeOffset="111075.3532">19871 14026 5031,'16'7'4773,"-11"14"-387,-2 1-1161,4 14-1548,-7-9-903,1 8-258,-1-7-258,0-1-129,0-11 0,0-3-129,0-13 0,0 0 0,0 0-129,0-15 0,3-7-129,1-14-129,6 2 0,0-8 0,4 2 129,1 1 0,4 6 258,-1 5 129,2 8 129,2 12 129,-1 8 129,0 16-129,-4 4 0,3 10 0,-6 2 0,1 8-258,-3-1 258,-5 2-387,0-7 0,-2-2 0,0 1-1161,-5-12-2838,0-5-516,0-16-258,0 0-129</inkml:trace>
  <inkml:trace contextRef="#ctx0" brushRef="#br0" timeOffset="111363.3697">20323 13552 4257,'36'4'5031,"-20"11"-258,6 16-258,0-4-2838,4 25-516,-8 4-129,2 15-387,-10 6-258,-7 9-129,-6 5-129,-12 3-129,-7 1 0,-5-3-387,-2-1-1548,-4-13-2451,1-7-387,-1-13-258,1-10-516</inkml:trace>
  <inkml:trace contextRef="#ctx0" brushRef="#br0" timeOffset="113739.5056">16793 5446 6450,'-49'320'4515,"32"-140"-129,2 9-516,2 15-3612,8 22-258,5 20 258,5 14-129,2 21 129,2 16-129,-4 26 0,-2 20 129,-3 18 0,-6 14 0,-8 17-129,-7 12 129,-6 8-258,-5 10 516,-2-9-258,2 4 129,-1-12-129,6-1 258,1-18 0,10-5 129,-3-18-129,8-15-129,-2-17 0,1-18-258,0-24 0,-1-21-387,0-24-129,-4-34-1032,5-18-3483,-8-26-387,-1-27-129,-9-26-516</inkml:trace>
  <inkml:trace contextRef="#ctx0" brushRef="#br0" timeOffset="114835.5682">8632 8720 5934,'13'-38'4902,"-13"12"-258,0 2-516,-3-14-3225,1 10 516,-10-7-645,5 8 0,-7-1-516,3 9 129,-5 3-258,0 10-129,-3 6 129,2 8-129,-4 14 258,2 17-258,1 14 129,0 17-129,4 17 129,3 10-129,4 12 258,6 3-129,1-4 0,7-1 0,1-10-129,1-18 129,0-13-129,-2-15-129,1-10-516,-8-24-1419,0-2-2322,0-15-258,-3-9-645,-5-14 0</inkml:trace>
  <inkml:trace contextRef="#ctx0" brushRef="#br0" timeOffset="115040.58">8263 9139 8643,'3'8'4773,"18"-8"-129,10-7-387,12-5-3999,4-5 0,9 3 0,-2-2-258,-2-1-387,3 9-2451,-12-5-1548,-7 3-258,-8-1-516,-8-1 129</inkml:trace>
  <inkml:trace contextRef="#ctx0" brushRef="#br0" timeOffset="115287.5941">8946 8540 7740,'0'-12'4644,"-18"15"129,6 20-516,-9 11-3483,6 19-258,-1 11 0,4 13-129,5 8-129,3 6 129,4-1 0,10-3-129,4-9-129,6-12-129,6-11-387,-2-21-2193,8-8-1935,-2-18-129,0-8-516,-5-17-258</inkml:trace>
  <inkml:trace contextRef="#ctx0" brushRef="#br0" timeOffset="115666.6158">9165 8935 7482,'1'-10'4902,"5"22"-258,0 15-258,-4 1-3483,8 13-258,-5-2-258,3 8 0,-4-6-258,0-2 129,-4-8-258,0-7 129,0-12 0,0-12-129,0 0 0,-3-20 0,3-11 258,3-15-516,5-7 258,3-7-258,4 6 258,1 1 0,2 7 0,0 8 129,-1 20 0,0 18 258,1 22-258,-1 17 129,-4 7 0,2 11 0,-2 4-129,2 5 258,-5-8-387,0-5 129,-3-9-258,-3-11-258,1-2-1032,-8-16-2967,3-15-258,-8-4-645,4-19-129</inkml:trace>
  <inkml:trace contextRef="#ctx0" brushRef="#br0" timeOffset="115923.6305">9498 8417 7611,'20'-16'5160,"-2"32"-258,4 9-129,9 15-3354,1 6-645,9 12-387,0 7 129,3 11-258,-4 3 0,-6 3 0,-7-2-258,-8-2 129,-10-1 0,-8-9 0,-3-8-129,-10-11-258,1 1-903,-10-19-3483,7-6-129,-4-17-258,9-6-903</inkml:trace>
  <inkml:trace contextRef="#ctx0" brushRef="#br0" timeOffset="116212.647">10494 8554 7482,'9'30'5031,"-8"-1"-129,2 5-258,3 12-3999,-4 2 0,7 10-129,-4-4-258,4 1 0,-2-9-258,0-6 258,-1-7-516,-2-11-129,5-2-2451,-9-20-1677,0 0-387,0 0-516,-2-18 0</inkml:trace>
  <inkml:trace contextRef="#ctx0" brushRef="#br0" timeOffset="116399.6577">10378 8800 7353,'-2'16'5160,"2"-16"-258,24 10-387,-3-10-3741,11 0-387,5 0 129,6-5-258,0-2-258,-1-5-387,5 9-3225,-14-9-1032,-2 1-387,-8-5-258</inkml:trace>
  <inkml:trace contextRef="#ctx0" brushRef="#br0" timeOffset="117043.6945">11375 8574 6837,'22'8'5160,"-12"13"-258,0 15-516,-6 6-3483,7 13-258,-5 3-258,2 8 0,-3-6-258,-3-5 0,0-11-129,-2-10-129,0-19 129,0-15 0,-3-7-129,-1-22 129,2-11 0,2-8-129,0-10 258,7-4-129,6 3 129,4 5-129,3 8 129,3 16 0,-1 7 0,3 18 0,-4 11 0,-1 20 129,-4 11-258,-1 11 129,-2 9 0,-2 2-129,-1 4 0,-3-5 129,-1-4-258,-1-9 129,2-6-516,-6-16-387,8-5-3483,-9-18-516,0 0-129,3-6-645</inkml:trace>
  <inkml:trace contextRef="#ctx0" brushRef="#br0" timeOffset="117523.722">12176 8232 3225,'3'-25'5160,"-3"8"-258,0 6-258,-5-9-2451,5 20-774,-6-17-387,6 17-387,-16 4-258,5 17-129,-3 11-129,-2 12 129,-2 16 129,4 13-129,1 12 0,8 11 0,4-2 0,5-1 0,9-8-129,8-8 0,7-15-258,1-15-129,2-11-129,-4-22-903,7-2-3225,-13-12-516,-1 0-129,-10-12-387</inkml:trace>
  <inkml:trace contextRef="#ctx0" brushRef="#br0" timeOffset="120275.8794">12435 8547 3096,'9'10'4515,"-1"-5"129,6 8-2193,-14-13-258,24 24-516,-15-12-387,9 13-258,-9-3-387,3 7 0,-5-1-387,-2 4 0,-5-3-129,0 0 0,-6-3-129,-3-7 0,-1-7 0,-2-9 129,2-3-129,2-8 0,3-10 0,5-10 0,0-7 0,8-5 0,5-6 0,3 2 129,4-1-129,-1 4 129,0 5 0,1 11 129,-2 4-129,0 16 129,-4 5 387,3 21-516,-3 7 258,-2 12-129,1 5 0,0 9-129,-3 5 0,0-3-258,-2-1-258,-4-12-387,9 3-2967,-10-19-1161,6-4-129,-9-23-516</inkml:trace>
  <inkml:trace contextRef="#ctx0" brushRef="#br0" timeOffset="120492.8918">12972 8447 7998,'17'-37'5289,"-17"37"-387,8 14-129,-7 13-3741,7 14-258,-4 5-129,5 7-129,-2 5-129,3 3-258,2-3-129,-5-9-129,4-1-1032,-11-14-3741,6-8 0,-6-16-516,0-10-387</inkml:trace>
  <inkml:trace contextRef="#ctx0" brushRef="#br0" timeOffset="120663.9016">12947 8675 7740,'0'0'5031,"1"-11"-258,14 11-387,4 0-3870,8 0-129,5 2-645,0-2-1806,5 0-2322,-2-5-387,1 1-258,-5-6-129</inkml:trace>
  <inkml:trace contextRef="#ctx0" brushRef="#br0" timeOffset="120836.9114">13328 8492 8256,'9'-29'5031,"-9"29"-258,2 8 129,4 18-3999,-6 3 0,3 7-516,0 6 129,4 5-129,-1-1-258,-1-4-129,2 4-903,-7-20-3225,3 3-774,-3-12-258,0-17-387</inkml:trace>
  <inkml:trace contextRef="#ctx0" brushRef="#br0" timeOffset="121099.9264">13430 8240 7224,'37'5'5547,"-14"10"-387,8 15 0,0 4-3870,10 18-387,-5 8 0,3 12-258,-12 10 0,-8 9-258,-13 5-129,-10-2-258,-12-1-258,-15-12-1032,-4 2-3870,-11-15 258,2-9-903,-5-15-258</inkml:trace>
  <inkml:trace contextRef="#ctx0" brushRef="#br0" timeOffset="125695.1894">828 11396 7353,'-15'-54'5031,"15"54"-258,-16-56 0,16 56-3225,0 0-258,0 0-387,-39 23-516,39-23 129,-34 94-258,19-32 0,3 13 0,3 3-129,9 1 129,7-8-129,15-8 0,8-12 0,11-15-129,5-17 129,5-14-258,1-14 0,-1-18-129,-3-10 129,-11-14 0,-12-11-129,-8-6 0,-17-10 387,-13-1 129,-15 1-129,-9 4 129,-8 5 0,-5 12-129,2 11 129,-3 15-129,10 16-258,41 15-129,-59 11-774,59-11-3096,0 0-645,0 74-129,0-74-258</inkml:trace>
  <inkml:trace contextRef="#ctx0" brushRef="#br0" timeOffset="126199.2182">1202 11361 8901,'37'40'5031,"-27"-6"0,-4 5-387,3 15-3225,-1-6-516,4 6-516,-1-1-129,4-2-129,-4-9 0,1-6-129,-3-11 0,-3-9 0,-6-16-129,0 0 0,-2-7 129,-6-19-129,0-9 0,0-16 129,3-7-129,3-9 129,2-3 0,5 0 0,8 4 0,2 5 129,5 13 0,3 14-129,1 13 129,0 15 0,1 6 0,-5 14 0,-2 8 0,-5 7-129,-6 0 129,-6 4-129,-5 0-129,-10-4 129,-8-1-129,-6-4 0,-1-4 0,-2-3 129,3 1-129,4-4 129,7 3 129,13 4 0,8 1 129,16 5-129,8 3 129,10 6 0,3 1 0,4 2-129,0 1 0,-4-5 0,-4 0-516,-11-11-1161,-2 7-3483,-8-11 129,-5-4-645,-11-16-645</inkml:trace>
  <inkml:trace contextRef="#ctx0" brushRef="#br0" timeOffset="126855.2557">4867 11030 6708,'20'-70'4773,"-16"29"0,-4-3-258,-5 5-2838,-14-9-387,5 14-129,-11 1-387,2 12-129,-5 13-258,1 10 0,-4 25-129,1 21-129,2 25 129,5 21-129,2 17 129,5 16-129,6 7 0,7 4-129,3-5 0,8-4 0,1-18-129,1-16 129,0-18-258,-2-20 0,-2-12-387,-6-24-516,0-5-2322,-11-26-1419,-2-13-258,-8-19-387,-2-11-129</inkml:trace>
  <inkml:trace contextRef="#ctx0" brushRef="#br0" timeOffset="127004.2643">4377 11551 9417,'-11'-57'5031,"16"39"-129,15 6-258,0-4-3483,23 8-516,5-3-387,6 0-129,5 5-903,-3-6-3612,8 1 0,-6-6-774,-1-3-258</inkml:trace>
  <inkml:trace contextRef="#ctx0" brushRef="#br0" timeOffset="127223.2768">5100 10892 10836,'-1'-49'5031,"-9"48"-129,-2 12-258,-9 18-3870,5 25-387,0 13 0,6 16-129,1 4 129,8 0-129,3 0-129,11-8 0,7-8-129,1-21-129,12-12-387,-5-25-1161,7-5-2967,-5-10-258,-1-16-129,-5-13-516</inkml:trace>
  <inkml:trace contextRef="#ctx0" brushRef="#br0" timeOffset="127582.2973">5301 11275 8256,'3'-66'4773,"0"50"0,-3 16 0,15 4-3483,0 27-129,-3 1-387,4 9-129,-3 5-387,0 0 0,-3-5-129,-4-4 0,-2-11-129,-4-6 0,0-20 129,0 0-129,-8 0 0,5-19 0,2-11 129,1-16-258,4-3 129,4-3 0,2 0-129,4 6 129,3 8 0,1 9 0,2 15 0,1 14 0,0 19 0,2 12 0,-1 8 129,-1 7-129,-2 4 0,-1 2 129,-4-2-129,0-4 0,-4-6-258,-7-12-1032,4-4-3483,-7-11 129,0-13-387,0 0-516</inkml:trace>
  <inkml:trace contextRef="#ctx0" brushRef="#br0" timeOffset="127823.3111">5693 10793 10449,'27'-52'5160,"-8"55"-516,5 21 129,4 10-3870,7 15-387,4 9 129,1 14-387,-3 11-129,-2 6 0,-11-2 0,-7 3 0,-10-2-129,-7-3 0,-16-8 0,-5-13-258,-1-3-3483,-7-18-903,4-11-387,0-11-258</inkml:trace>
  <inkml:trace contextRef="#ctx0" brushRef="#br0" timeOffset="128212.3334">7679 11029 10191,'7'21'5031,"0"-13"-258,8-1 0,1-7-4128,8 5 0,-2-5-258,6 0-387,-1-1-129,-3-7-645,3 6-3870,-11-4 0,-4 5-387,-12 1-258</inkml:trace>
  <inkml:trace contextRef="#ctx0" brushRef="#br0" timeOffset="128388.3434">7683 11226 9417,'-6'31'5031,"15"-26"-258,8 0-258,1-7-3354,11 1-516,-1-8-129,3 4-645,4 5-1548,-5-7-2838,-3-2-129,-3-2-516,-4-1-516</inkml:trace>
  <inkml:trace contextRef="#ctx0" brushRef="#br0" timeOffset="129339.3978">2408 11168 2709,'2'-54'5418,"-5"25"-258,1 5-258,-6-7-1419,8 31-1032,-7-22-774,7 31-774,1 17-387,5 24 0,4 13-387,2 15 129,3 11-129,4 10 0,-1 1 0,1-7-129,-1-12 129,-2-18-129,-1-15 0,-2-18 0,-2-21 0,2-17 0,0-22 129,3-17 0,3-18-129,2-22 0,3-19 129,-1-7-129,2-2 0,-5 1 0,-2 10-129,-6 9 129,-2 18-258,-10 21 129,0 29-387,-7 19-129,-6 19-516,-12 8-1806,3 22-1806,-11 8-516,0 18 129,-7 4-516</inkml:trace>
  <inkml:trace contextRef="#ctx0" brushRef="#br0" timeOffset="129491.4064">2410 11437 6837,'-12'48'5289,"12"-48"-258,24 2-129,-3-16-3096,17 1-258,-1-13-774,7 2-387,-1-1-258,-4-9-1032,4 12-3612,-12-6 0,-4 7-516,-11 1-387</inkml:trace>
  <inkml:trace contextRef="#ctx0" brushRef="#br0" timeOffset="129799.4241">2791 11272 6966,'4'61'4773,"0"-26"-258,2 8-387,-4-14-2580,8 7-516,-8-9-258,7-1-258,-8-11 0,3 1-258,-4-16 0,0 0 0,4-9-129,-2-10 129,1-10 0,3-5-258,-1-5 129,5 2-258,1 2 258,-1 6-258,3 8 258,-1 11 0,1 13-129,-2 17 129,0 6 0,-1 8 129,0 4-129,0 1 0,2-3-258,-4-7-387,8 3-2838,-9-18-1161,2-2-645,-9-12-258,15 0-129</inkml:trace>
  <inkml:trace contextRef="#ctx0" brushRef="#br0" timeOffset="130075.4399">3077 11292 8256,'11'-62'5031,"-4"41"-129,8 9-258,3 2-2838,7 10-903,2 0-387,5 3-258,-1 5 0,0 5-129,-5 2 0,-5-1 0,-8 3 0,-8 3 0,-8 4 0,-12 7 0,-12 1 0,-4 7 0,-10 1-129,-1 2 129,-1 3-258,1-3 0,9 0-645,1-13-1419,16 1-2709,7-10 0,11-5-516,11-13-387</inkml:trace>
  <inkml:trace contextRef="#ctx0" brushRef="#br0" timeOffset="130264.4507">3354 11560 9546,'40'-7'5289,"-29"9"-387,-11-2 0,-4 27-3354,-14-4-1161,0 7-129,-8 2-258,-5 2 0,-3 2-129,-1-5-258,3 9-903,-1-18-3483,10-4-129,3-11-258,12-7-387</inkml:trace>
  <inkml:trace contextRef="#ctx0" brushRef="#br0" timeOffset="130602.4701">3465 11332 11868,'31'-53'5289,"-20"31"-387,7 11-129,-1 0-4128,4 11-258,0 5-129,-1 17 0,-4 5 0,-6 9-129,-6 3 0,-4 7-129,-9 2 0,-7 4 129,-3-2-129,-1-4-129,0-5 129,3-5 0,6-6-129,6-4 129,5-9 0,7-9 0,10-5 0,5-3 0,4 0 0,3-2-129,1 1 0,-4-2-516,5 5-3096,-14-2-1161,-3 5-387,-14-5-387</inkml:trace>
  <inkml:trace contextRef="#ctx0" brushRef="#br0" timeOffset="131594.5268">8818 10645 5160,'12'-48'5031,"-6"21"-129,-4-4-387,3 5-2580,-10-11-387,0 12-645,-10-1-129,-3 12-387,-8 9-129,-1 11 0,-3 21-258,0 17 258,2 21-129,4 13 0,3 11 0,8 18-129,7 9 129,4 0 0,2-2 0,6-10-129,1-9 129,0-11-129,1-12 0,-4-19-129,-2-14-258,-2-21-645,0-7-3612,-5-11-258,5 0-129,-17-30-645</inkml:trace>
  <inkml:trace contextRef="#ctx0" brushRef="#br0" timeOffset="131856.5418">8404 10894 10191,'25'-6'5289,"-6"0"-387,9 6-129,-7-4-3741,14 4-258,-4-2-258,6 2-387,-4 0-129,-3 0-387,0 4-1161,-12-4-3354,-2 5 0,-6-5-258,0 0-645</inkml:trace>
  <inkml:trace contextRef="#ctx0" brushRef="#br0" timeOffset="132666.5881">9346 10385 5031,'11'-35'4902,"-9"20"-516,-2 1 0,-1 0-3354,1 14-387,-15 7 129,5 27 129,-7 9-387,2 20 0,-3 15 0,2 15 0,3 5 0,5 8-129,5-1-129,6-7-129,10-12-129,4-14-387,8-15-903,-5-23-2580,8-14-774,-5-20-387,1-12-258</inkml:trace>
  <inkml:trace contextRef="#ctx0" brushRef="#br0" timeOffset="133026.6087">9476 10710 7482,'4'-21'4902,"10"25"-129,-4 21-258,-3 3-3354,5 13-645,-3-1 0,4 5-258,-4-6 0,-1-4 0,-1-9-129,-2-12 0,-5-14-129,8 0 0,-2-10 129,3-15 0,0-8-258,5-3 258,1-3-258,5-1 129,-1 5-129,1 4 258,-1 7-258,-1 14 129,-2 10 129,-1 12-129,-1 13 258,-3 9-258,-1 3 258,-1 5-258,-1 2 129,0-6-645,5 6-2451,-8-19-1677,3-2-387,-8-23-129,9 13-516</inkml:trace>
  <inkml:trace contextRef="#ctx0" brushRef="#br0" timeOffset="133199.6186">9921 10832 9030,'21'-13'5289,"-8"6"-387,5 7-258,4-9-3741,5 8-516,4-4-387,3 2-387,10 5-3870,-12-2-516,2 4-129,-9-4-774</inkml:trace>
  <inkml:trace contextRef="#ctx0" brushRef="#br0" timeOffset="133396.6299">10360 10668 6708,'7'-15'5160,"-7"15"-258,0 0-258,0 12-2967,0 9-903,-3 6 0,1 7-645,1 2 129,1 0-258,0 0-387,0-11-1548,7-1-2580,-2-9-387,-5-15-258,14 4-258</inkml:trace>
  <inkml:trace contextRef="#ctx0" brushRef="#br0" timeOffset="133642.644">10461 10276 9159,'16'-9'5160,"0"25"-516,11 22-258,5 6-3999,9 13 0,-3 6-129,0 6 129,-7 6-129,-6 1-129,-12-3-129,-10-7 0,-9-4 0,-18-8-516,-1 4-1548,-8-16-2709,-2-8 0,2-11-516,7-9-129</inkml:trace>
  <inkml:trace contextRef="#ctx0" brushRef="#br0" timeOffset="133884.6578">11100 10486 9417,'48'8'5418,"-34"12"-516,0 14 0,-6 7-4515,3 12 0,-2 0 0,1 5-129,-2-4-129,-1-4-129,-1-6 0,-1-10-258,2-4-387,-7-19-3483,0-11-774,0 0-258,0 0-387</inkml:trace>
  <inkml:trace contextRef="#ctx0" brushRef="#br0" timeOffset="134072.6685">11044 10685 9804,'-7'23'5418,"12"-14"-516,15-1 0,11-6-4644,8 1 0,9-1-258,3-4-903,1 1-3612,0-7-387,-3-3-258,-7-5-645</inkml:trace>
  <inkml:trace contextRef="#ctx0" brushRef="#br0" timeOffset="134771.7085">12300 10066 5031,'0'0'5031,"-5"-6"-258,-4 10-129,-12 11-3483,4 29-129,-10 9 0,3 27-387,-6 7 0,4 19 0,5 3-258,6 4-129,10-4 0,5-11-129,14-16-129,9-17-129,11-14-129,-2-25-774,12-2-1806,-8-22-1806,-4-2-387,-3-16-387,-7-4-129</inkml:trace>
  <inkml:trace contextRef="#ctx0" brushRef="#br0" timeOffset="136474.8059">12262 10236 5934,'33'-48'5418,"-18"24"-645,1 7 0,-7-6-3225,0 17-387,-9 6-387,0 0-129,-20 5-387,-4 15 0,-7 3 0,-1 11-129,-5 1 0,0 3-129,2 1-129,7 2 129,5-4 0,10-5 0,7-5-129,6-3 258,8-4-258,8-3 129,4-1 0,4 0 0,2-4 0,-2 6 129,-3 2-129,-5 5 0,-5 3 0,-5 8 129,-6 4 0,-7 3-129,-9 3 129,-4 1-129,-1 2 0,-4-3 0,4-6 129,1-5-129,7-6-129,6-9 129,7-4-129,7-8 129,10-4 0,5-4 0,3 0-129,1 0 129,1 0 0,-4 0 0,-3 0 129,-5 6 0,-3 1-129,-6 4 129,-3 0-129,-3 5 129,0 1-129,-4 0 129,-3 1-258,1-2-129,-1 4-387,-4-16-2580,6 9-1677,5-13-258,-8 0-258,5-12-387</inkml:trace>
  <inkml:trace contextRef="#ctx0" brushRef="#br0" timeOffset="139150.9589">12756 10481 1548,'0'0'4902,"0"-11"387,0 11-516,0-17-2064,10 18-645,-10-1-516,8 13-645,-3 2-258,3 13-129,-3 1-387,3 5 129,-4 3-258,-1-2 129,0-5-129,-1-4 0,-2-5 0,-2-8 0,2-13-129,0 0 129,0 0 0,-6-17-129,6-6 129,3-9 0,7-10 0,4-4 0,2-5 0,4 3 0,3 4 129,1 5-129,0 6 0,1 15 0,-4 12 129,1 10-129,-2 17 129,-1 11 0,-2 7 0,-3 7 0,-4 5-129,0 0 129,-2-3-258,-3-4 129,-3-5-387,-2-14-387,3 3-3354,-3-16-774,0-12 0,0 0-903</inkml:trace>
  <inkml:trace contextRef="#ctx0" brushRef="#br0" timeOffset="139586.9839">13476 10040 3612,'8'-12'4902,"-8"12"-387,0 0-1806,-9 0-387,9 20-258,-13-6-258,8 25-645,-10 4-258,3 26-129,-4 6-129,4 6 0,0 4-258,7 3-129,5-5 0,1-7-129,13-13 0,7-17-258,6-12 129,3-13-387,5-6-387,-7-17-2709,3-8-1290,-4-11-516,-4-4-258,-7-9-129</inkml:trace>
  <inkml:trace contextRef="#ctx0" brushRef="#br0" timeOffset="139947.0044">13672 10408 9159,'0'10'5289,"1"9"-387,5 12-387,-2-1-3999,5 8 129,-2-2-258,1-1-129,-1-6-258,-3-5 129,-1-9-129,-3-15 0,0 0 129,0 0-258,0-12 129,3-15 0,0-9 0,5-5 0,2-1 0,3 1-129,3 2 129,0 9 0,0 7 0,-1 16 129,0 11-129,-3 16 129,-1 9-129,-2 5 129,-1 4 0,-1 2 129,-1-2-258,1-4 0,0-6-387,-3-15-1032,6 1-3225,-10-14-258,16 6-258,-16-6-516</inkml:trace>
  <inkml:trace contextRef="#ctx0" brushRef="#br0" timeOffset="140096.0131">14032 10536 6450,'24'-14'5418,"-11"11"-387,6 3-516,0-6-2064,8 6-1935,1-2-516,0-7-1806,6 4-2580,-1-3-387,2-1-258,-6-7-387</inkml:trace>
  <inkml:trace contextRef="#ctx0" brushRef="#br0" timeOffset="140273.0232">14476 10337 7611,'0'0'5289,"0"0"-129,7 17-258,-7 0-2322,0 12-2064,0 3-129,1 5 0,1 1-129,1-3-387,2 1-645,-5-12-3999,5-1 0,-4-12-516,-1-11-258</inkml:trace>
  <inkml:trace contextRef="#ctx0" brushRef="#br0" timeOffset="140547.0389">14644 9892 9546,'8'59'5676,"12"-16"-645,8 13 0,3 8-4386,6 15 0,-6 4 0,-6 7-129,-8-7-258,-11 2 0,-8-9-258,-17-4-129,-8-5-258,-13-20-2451,4 0-2064,-8-10-258,6-6-387,0-11-387</inkml:trace>
  <inkml:trace contextRef="#ctx0" brushRef="#br0" timeOffset="187370.717">1434 12627 5676,'335'-33'4773,"-122"9"0,25-4-387,32-14-3612,31 14-258,45-3 129,18 8 129,19 1-258,26 3 258,13 0-387,41 2 258,17-2-387,29-2 0,-35-1-129,20-1 0,6-3 0,9 0 0,3-6 0,-1 1 0,0-3 129,0 2 129,-5-1 0,-3 4 0,-15 1 0,18 7 0,-46 4-129,-28 2 0,-33 6 0,-37 5-129,0 1 0,-27 3 0,-30-1-129,-62-3 0,-7 2-387,-37-14-2193,-30 8-2451,-36-11-258,-36 0-387,-38-9-516</inkml:trace>
  <inkml:trace contextRef="#ctx0" brushRef="#br0" timeOffset="189014.8111">13094 12647 1677,'0'0'3354,"0"0"-387,0 0-903,-8-11-645,8 11-129,0 0-516,-10 3 129,2 0 0,8-3-258,-19 18 258,9-2-129,-8 0 129,5 10-258,-7 2-129,4 9 0,-3 1-258,7 5 0,-1 0 0,4 4-129,4-1 129,5 0-129,3-8 258,8 0-258,2-6 129,4-2 0,4-6 0,3-3 129,2-11 0,4 0-129,1-8 0,4-2-129,-2-4 0,2-7 129,0-9-129,3-3 0,-3-1-129,-2-5 129,-3-3-129,-4-1 129,-6-2-129,-3 0 129,-5-2-129,-7 0 0,-4-3 0,-1 1 0,-7-1 129,-1 3-258,-5 3 129,-1 2 0,-2 6 0,1 6-129,-2 5 129,1 1 0,-1 9-129,-2-2-129,3 7-258,-5 0-645,7 8-1806,-5 1-1548,-1 3-258,0 5-516,-1 3 0</inkml:trace>
  <inkml:trace contextRef="#ctx0" brushRef="#br0" timeOffset="190394.8899">12910 13339 1,'0'0'4127,"0"0"259,0 0 0,0 0-1935,0 0-516,0 0-387,0 0-258,-3 8-258,-6 7-129,1 12-258,-5 7-387,-5 17 129,-10 9-258,-3 13 0,-7 7-129,-8 9 0,1 3-258,-2-2-387,7 3-1677,1-17-2322,5-8-129,4-12-645,5-13 387</inkml:trace>
  <inkml:trace contextRef="#ctx0" brushRef="#br0" timeOffset="191225.9375">12390 14330 4257,'0'0'4773,"-6"14"-258,-2 1-129,3 8-3354,-13-2-387,3 17 0,-11 4 0,-1 16-129,-8 5-258,-1 12 129,-6 12-258,-4 8 0,-8 6-129,1 2 129,-5 0-129,4-2 0,2-4 0,4-6-129,3-9 129,9-9-258,7-7 258,3-12-387,7-4 258,2-10 0,5-5 0,-1-9 0,4-6 0,4-8 129,5-12-129,0 0 129,1 10 0,10-7 129,9-3 0,10 1 0,9 3 129,14 5 129,8 3-258,11 7 129,10 1-129,5 3 0,7 9-129,2-5 129,-3 4-258,-7-8 129,-5 4-129,-8-4 129,-10-7-129,-8-3 129,-11-13 0,-9 0 0,-7-6 129,-6-1-129,-4-9 129,-2-5 0,-4-1-129,0-4 129,-2-3-129,0 2 0,-3-2 0,-1-5 0,-3-5 0,-3-7-129,-3-7 258,-5-8-129,-7-11 0,-3-7 129,-4-12-129,-1-5 0,-1-8 0,0-1 129,0 1-129,1 3 129,4 4 0,-1 7-258,3 3 129,-1 7 0,-2 8 0,-1 7 0,1 6-129,0 6 129,0 11 0,4 4-129,3 10 129,3 8 0,8 10-258,-1-2-1290,3 12-2838,10 0-516,-1 7-129,6 3-258</inkml:trace>
  <inkml:trace contextRef="#ctx0" brushRef="#br0" timeOffset="191774.9689">13372 13341 1419,'18'-17'3741,"-18"17"258,10 0-1161,-1 4-645,-9-4-387,13 27-387,-9-7-258,6 14-258,-1 7-129,6 10-129,4 4-129,9 9 129,3 0-129,8 2-387,2-3 0,3-5-258,1-2-516,-7-15-2193,0-3-1677,-5-4-387,-6-7-258</inkml:trace>
  <inkml:trace contextRef="#ctx0" brushRef="#br0" timeOffset="192571.0145">13939 14164 3354,'-15'15'4644,"8"1"-129,-3 1 0,-2 9-2838,0 15-903,-6 4-129,4 16-129,-7 5 0,-2 16-258,-4 8 0,-1 13 0,-4 9-258,-6 5 129,-4 8-129,-1 8 0,-2 6-129,3-3 129,0-8-258,4-12 129,4-15 129,11-12-129,9-13 0,10-25 129,4-10-129,13-19 129,9-10 0,8-7 129,10-3-129,6-2 0,4-9 0,5 6 0,3-6 0,4 8 0,3 4 0,4 9 0,0 3 129,2 3-129,2 0 129,-3 3 0,2-2-129,-6 4 258,-2-11-258,-4 0 129,-10-5 0,-5 0 0,-9-2-129,-4-3 0,-6-1 0,-4-1 0,-5 0 0,-4-5 0,-2 0 0,0-5 0,-2 0 129,-2-10-129,0-6 0,-3-5 0,-2-5 129,-2-5-129,-3-11 129,-6-9-129,-3-15 0,-10-4 129,-5-11-129,-3-9 129,-3-14-129,-2-7 129,-1-10 0,-4-2 129,0 0-129,0 0 0,-4 1 129,-1 8 0,-6 7 129,-1 19-129,-5 13 0,3 17-258,2 14 258,4 15-129,8 12 0,7 8-516,16 15-1548,5-8-2709,12 1-516,9 2-129,9 2-387</inkml:trace>
  <inkml:trace contextRef="#ctx0" brushRef="#br0" timeOffset="199614.4173">11559 14168 774,'0'-17'2322,"0"17"-387,0-14 258,0 14-516,-5-12-258,5 12 0,0 0-258,-11-10-129,11 10-129,0 0 0,0 0-129,0 0 0,0 7-129,0-7 129,2 17-258,-2-2 0,0 6-129,-2 6-129,1 12-129,-7 14 0,-2 15 129,-3 14-129,-5 17 0,-2 11-129,-5 14 129,-2 6 0,-2 0-129,-1-1 129,2-4-258,1-4 129,1-10-129,4-7 129,1-14 0,5-7 0,2-8-129,1-13-129,1-13 129,6-8-516,-2-23-516,8 3-1677,0-21-1548,0 0-387,-5-8-258</inkml:trace>
  <inkml:trace contextRef="#ctx0" brushRef="#br0" timeOffset="200702.4796">11144 15850 1,'1'16'3224,"-1"-5"-1547,0 0-129,0-11 129,-3 25 0,3-25 0,-3 31 0,1-18-258,2 11-258,1-7-258,4 7-129,0-5-258,2 1 0,0-8-129,4 1-129,-2-12 129,4-1-129,0-6 0,2-10 0,2-8 0,4-7-129,1-3-516,-2-17-2322,1 2-1677,0-4-258,-2-4-387</inkml:trace>
  <inkml:trace contextRef="#ctx0" brushRef="#br0" timeOffset="201020.4977">11592 14154 1,'8'-61'4127,"-8"43"130,-8 14-516,-5 2-1935,6 17-387,-9 4-258,3 15-258,-7 4-258,4 9 0,-7 4-516,5-1-258,-1 2-645,-6-12-1548,7-1-1935,6-8-129,0-15-129</inkml:trace>
  <inkml:trace contextRef="#ctx0" brushRef="#br0" timeOffset="201155.5055">11476 14283 258,'21'-23'3741,"-21"23"258,9 5-2064,-6 13-645,1 3-3612,4 13-1032,-5-7-258</inkml:trace>
  <inkml:trace contextRef="#ctx0" brushRef="#br0" timeOffset="201686.5358">14986 14570 903,'31'-53'4386,"-19"43"258,-12 10-129,14 0-1806,-9 31-1419,-5 15-387,0 34-258,-10 20-129,-1 26-129,-4 15-129,-4 18-387,-1 5 129,-1-2-129,4-9 0,0-18 0,7-13-258,-1-23-258,11-13-1290,-2-27-2451,2-21-387,1-12-258</inkml:trace>
  <inkml:trace contextRef="#ctx0" brushRef="#br0" timeOffset="202070.5578">14805 14714 3096,'37'-64'4257,"-10"34"-129,-3 2-2064,-2-5-516,5 15-387,-9-1-258,3 14-129,-10 2 129,0 9-387,-11-6-129,13 21 0,-8-11-129,3 1-129,1-3-129,1-3 129,4 0-129,-1-3 0,1 3 0,-2 2-129,1 7 0,-7 10-516,2 20-903,-8 12-2709,-8 16-387,0 21-258,-10 9 517</inkml:trace>
  <inkml:trace contextRef="#ctx0" brushRef="#br0" timeOffset="202462.5802">14903 16111 2580,'-10'-24'4902,"10"24"-258,0 0 0,-8 0-3612,8 10-129,0 9-516,2 10 129,0-4-258,4 7-129,-3-3 0,4-3 0,-1-9 0,3 4 0,-2-16 129,6 0-129,-3-5 129,3 0-129,2-10 129,1-9-129,1 2 129,0-9-258,0-5 129,0 1-129,0 1-129,-7 1-516,4 11-903,-14 17-2967,9-25-258,-9 25-516,0 0 258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7T16:32:18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5426 3674 2451,'13'-4'4515,"-13"4"0,12-8-129,-12 8-1806,0 0-774,14-1-387,-14 1-129,0 0-387,0 0 129,0 0-387,0 0 0,0 0-258,-9-12 0,-1 12-129,-3-6-129,-4 4 0,-4-1-129,-4 0 0,0 1 0,-3-2 0,-2 1 0,3 1 0,3 2 0,2 0-129,5 0 129,4 0 0,4 5 0,9-5-129,-5 23 129,5-5 0,1 5-129,5 8 129,0 7 0,2 5 0,-1 5 0,0 11 0,-1 0 0,0 5 0,-2 0 0,-3-3-129,0-4 0,-1-7 0,0-6 0,-1-14 0,-3-5-129,2-9 129,1-6-258,1-10-387,0 0-2709,0 0-1032,0 0-258,-11-18-387,11 18-129</inkml:trace>
  <inkml:trace contextRef="#ctx0" brushRef="#br0" timeOffset="398.0228">5284 4066 6450,'0'0'5031,"0"0"0,0 0-387,7 0-1935,9 5-1677,1-5-258,6 6-129,1-1-258,5-3-129,0 2-258,-1-1-129,-1 0-258,-7-3-516,8 0-3741,-18-2-129,5 1-258,-15 1-516</inkml:trace>
  <inkml:trace contextRef="#ctx0" brushRef="#br0" timeOffset="1137.0651">5956 3507 3999,'3'-13'4902,"3"-10"-387,-6 23-129,0-20-2064,0 20-774,0 0-387,0 0-387,0 0 0,0 0-129,0 0-258,-2 14 0,-8 12 0,-1 14-129,-5 9-129,-1 16 0,-1 11 129,0 9-258,1 6 129,5 0 0,6-3-129,6-8 0,3-8 0,7-12 0,5-11 0,3-12 0,2-8 0,0-10 129,-2-7-129,-3-6 0,-3-3 0,-3-3-258,0 3-387,-9-8-2709,0 5-1548,0 0-129,0 0-387,0 0-516</inkml:trace>
  <inkml:trace contextRef="#ctx0" brushRef="#br0" timeOffset="2132.122">6415 3875 3225,'2'-15'5031,"-2"5"-387,0 10-258,-5-9-2064,4 14-645,-9 0-387,3 19-516,-3 2 0,3 11-258,-1 7-129,4 10-129,2 1 0,4 0 0,6-4-129,6-6-129,5-12 0,3-9 129,2-12-129,2-12 0,-3-10 129,1-12-129,-3-15 129,-5-4 0,-6-9 0,-2-1-129,-8-1 129,-3 4-129,-8 6 0,-2 7 0,-5 8-129,1 6 0,1 10-129,1-1-387,15 12-2580,-15-6-1548,15 6 0,-3-12-645,3 12-129</inkml:trace>
  <inkml:trace contextRef="#ctx0" brushRef="#br0" timeOffset="2705.1547">6832 3567 3870,'-1'-13'4644,"1"13"258,0-15-387,0 15-2064,6-13-387,7 13-645,-4-4-129,10 11-258,0 7-387,8 18 0,-2 10-258,3 11-129,-2 11 0,-2 7-129,-6 7 0,-7-2-129,-7 0 0,-4-6-129,-4-9 0,-7-6 0,-4-9-387,-1-13-258,6 0-2838,-3-21-1290,13-12-387,-12 0-258,12-13-258</inkml:trace>
  <inkml:trace contextRef="#ctx0" brushRef="#br0" timeOffset="3185.1821">7473 3831 7353,'0'0'4773,"0"0"129,0 0-516,0 0-2580,4-14-774,7 14 0,1-7-258,5 3-129,1-4-129,6 5 0,-1 0-129,3 0-129,-2 2-129,0 1-129,-7 0 129,0 0-258,-6 0-129,-3 0-258,1 1-645,-9-1-3870,0 0 387,-6 0-774,6 0-129</inkml:trace>
  <inkml:trace contextRef="#ctx0" brushRef="#br0" timeOffset="3652.2089">7534 4016 5676,'2'9'5031,"-2"-9"-387,0 0-258,0 0-2580,0 0-387,0 0-387,0 0-129,0 0-387,0 0 0,0 0 0,10-2-129,-10 2 0,13-3-129,-13 3 129,16-7-258,-6 3 129,2 2-129,2-4-129,2 1 129,0-2-129,4 0 0,-4 1 0,2 1 129,-3 1-129,-1-1 0,-4 2 0,-2 2 0,-8 1-129,9 0 129,-9 0-129,0 0-129,0 0-258,0 0-258,9 12-2709,-9-12-1161,0 0-645,0 0 0,0 0-516</inkml:trace>
  <inkml:trace contextRef="#ctx0" brushRef="#br0" timeOffset="7236.4139">5573 5378 10062,'14'0'5031,"-14"0"-387,0 0-129,-21 0-3354,5 0-645,-6 0-129,-3 2-129,-4 0-129,-1 1-129,0-1 129,0-1-129,5-1 0,3 0 0,3-5 0,5 2 0,4 1 0,10 2 0,-12-5 0,12 5 0,-1 10 0,1 11 0,0 13 129,1 10-129,0 11 258,0 13-258,2 6 129,-2 4-258,1-2 258,0-1-129,0-8 0,1-9 0,-1-12-129,-2-12 129,2-7-387,-2-13-258,1 3-2967,-1-17-1032,-3-5 0,-2-16-645</inkml:trace>
  <inkml:trace contextRef="#ctx0" brushRef="#br0" timeOffset="7453.4264">5274 5865 9159,'14'9'5289,"-3"-9"-387,9 0-387,0-15-2967,6 13-774,0-7-129,1 3-258,1 2-387,-4 1-387,-1 4-903,-12-1-3354,3 0-129,-14 0-258,19-4-387</inkml:trace>
  <inkml:trace contextRef="#ctx0" brushRef="#br0" timeOffset="7776.4448">5925 5346 9546,'14'-26'5160,"-14"26"-387,0 0-258,-4 16-3225,-4 19-645,-7 10 129,0 16-387,-2 7-129,0 12 0,4 2 0,4 0-258,6-5 0,3-6 258,8-11-387,6-7 258,4-14-258,4-12 0,2-6-516,-4-18-2838,8 2-1161,-7-12-387,4-7-129,-3-11-774</inkml:trace>
  <inkml:trace contextRef="#ctx0" brushRef="#br0" timeOffset="8033.4595">6384 5542 11739,'0'0'5160,"0"19"-129,3 17-387,-3-1-3999,0 11-258,3 0-129,1 1 0,0-2-129,0-8-129,-1-8 0,1-5-129,-1-7-258,-3-17-129,8 14-3225,-8-14-1032,8-13-387,-7-8-258</inkml:trace>
  <inkml:trace contextRef="#ctx0" brushRef="#br0" timeOffset="8360.4782">6775 5355 10707,'9'0'5160,"15"18"-129,-11-3-129,16 14-4128,-6 4 0,2 13-258,-2 7-129,-5 8-129,-5 4-129,-5 2 0,-5 0-129,-3-4 0,-7-4 0,-2-6 0,-3-4 0,1-8 0,-2-2-387,-1-10-387,11 3-3741,-10-15-387,5 3-258,-1-11-516</inkml:trace>
  <inkml:trace contextRef="#ctx0" brushRef="#br0" timeOffset="11965.6844">7766 5448 6966,'11'5'5160,"-11"-5"-258,11 5-258,-11-5-2709,-5 0-645,-5 0-258,10 0-258,-23 3-258,10 2-258,-6-1 258,0 5-387,-2-2 258,0 3-387,5-2 129,-2 2-258,6 4-645,-2-11-2322,8 14-1935,6-17 0,-6 25-516,6-25-258</inkml:trace>
  <inkml:trace contextRef="#ctx0" brushRef="#br0" timeOffset="12232.6997">7836 5728 10836,'29'1'5289,"-29"-1"-387,15 0 0,-15 0-3741,0 0-387,0 0-258,-7 7-129,-4-2-129,-3 4 0,-4 0-129,-3 2-129,-2 1 0,-4-2 0,1 2 0,1-3 0,3 1-258,0-5-258,10 8-3483,-1-13-1032,13 0-258,-9-5-387</inkml:trace>
  <inkml:trace contextRef="#ctx0" brushRef="#br0" timeOffset="14320.8191">8632 3749 10449,'-4'-22'5160,"-3"12"-516,7 10 0,-16 0-3354,12 13-258,-7-2-516,4 11-129,-2 3 0,1 8-258,0 5 0,1 5 0,2 2-129,4 4 0,1-3 0,3-1 129,7-8-258,2-4 258,5-9-129,6-10 0,2-8 0,2-6 129,1-12 0,1-7-129,-2-5 258,-1-11-129,-4-5 0,-6-1-129,-4-10 129,-4-2 129,-6-2-129,-2-2 0,-8 2-129,-5 3 129,-6 3-129,-4 8 0,-2 7 0,0 10-129,0 8-129,1 4-516,10 18-3225,-5-4-1032,12 15 0,-2-1-774</inkml:trace>
  <inkml:trace contextRef="#ctx0" brushRef="#br0" timeOffset="18276.0454">8640 5528 8643,'0'-12'5160,"2"-9"-387,-2 21-387,0-22-2709,0 22-258,3-13-645,-3 13-129,0 0-258,0 0-129,0 0 129,0 0-258,4 19 258,-2 10-387,-2 5 258,2 10-258,1 5 129,-2 6-129,0 0 0,0-1-129,1-5 129,-2-6 0,1-3-129,0-11 0,-1-7 0,3-7-129,-3-1 0,0-14-258,4 19-1419,-4-19-2967,0 0 0,-3-6-387,3 6-516</inkml:trace>
  <inkml:trace contextRef="#ctx0" brushRef="#br0" timeOffset="19276.1025">5618 7470 4902,'8'-4'5160,"8"-7"-129,-16 11-387,11-10-2064,-11-4-903,0 14-387,0-16-516,0 16-129,-7-12-129,-4 11-258,-7-2 0,-6 2-129,-5 1-129,-3 0 0,-4 4 0,-1 1 0,-1 1 0,4-2 0,6 1 0,4 0-129,8-1 129,4 2 0,12-6 0,-5 17-129,5 0 129,5 7 0,2 5 0,1 10 0,0 6 129,-1 8-129,-2 4 129,2 4 0,-5 1-129,0-4 129,-1-3-129,-1-6 129,0-8-258,-1-7 129,-2-8-129,0-6-129,2-8-129,1-12-774,0 0-3612,0 0 129,-1-11-387,-2-3-645</inkml:trace>
  <inkml:trace contextRef="#ctx0" brushRef="#br0" timeOffset="19501.1154">5319 7865 9804,'30'0'5289,"-4"0"-516,-2-6-258,8 5-3096,-3-7-645,2 2-387,-2 2-258,-7 0-129,-3 4-387,-10-8-1161,-1 8-3225,-8 0 129,9-7-645,-9 7-258</inkml:trace>
  <inkml:trace contextRef="#ctx0" brushRef="#br0" timeOffset="20133.1515">6094 7207 1161,'0'0'4386,"0"0"258,-3-15-387,0 5-1290,3 10-1032,0 0-516,0 0 0,-4-17-387,4 17-258,0 0 0,0 0-258,-4-15 0,4 15-258,0 0 129,0 0-258,0 0 0,0 0 0,-10-5-129,10 5 129,-11 1-129,11-1 0,-14 22-129,3 0 129,-3 7 0,-3 12 0,-2 10 0,-1 8 0,2 15-129,-1 3 258,5 6 0,6-2 0,4-5 0,4-4 0,8-9-129,6-10 129,2-12 129,4-4-258,-2-8 129,-1-3 0,0-8-129,-3-5 129,0-2 0,-2-4 0,-2-3-129,-1-3 129,0-1-129,-9 0-129,11-7-129,-11 7-516,11-14-3870,-13 2-258,2 12-129,-5-25-387</inkml:trace>
  <inkml:trace contextRef="#ctx0" brushRef="#br0" timeOffset="20696.1838">6259 7602 9288,'10'-37'5031,"-8"22"-258,-2 15-258,0 0-3354,12 0-387,-7 6-258,1 17-129,1 5-129,0 5 129,-2 1-129,0 2 0,2-3 0,-4-3-129,1-3 0,-4-9 0,0-7 0,0-11-129,0 0 129,0 0-129,0-8-258,0-13 258,0-7-129,4-5 0,4-3 0,1-1 0,1 2 0,2-2 0,2 5 258,0 6-258,0 9 129,2 2 0,0 8 0,1 7 129,1 3 0,-1 11-129,1 8 0,-1 9 129,-2 4-129,0 6 258,-6-3-129,1 5 0,-4-6 0,-1 1 0,-2-8 0,-1-6 0,0-5 0,-1-6-258,1-2 0,-2-11-258,0 0-774,0 0-3612,0 0-129,3-11-387,2-4-258</inkml:trace>
  <inkml:trace contextRef="#ctx0" brushRef="#br0" timeOffset="20945.198">6811 7500 9933,'0'0'4773,"8"14"129,-8-1-1290,6 18-2709,-6 1-258,6 9 0,-5-1-129,4 3-258,-1-4 0,0-4-129,-1-6 0,-1-8-258,2-3-258,-4-18-1419,3 12-2838,-3-12 0,0 0-516,0-10-387</inkml:trace>
  <inkml:trace contextRef="#ctx0" brushRef="#br0" timeOffset="21144.2094">6743 7715 5547,'6'-5'5418,"4"-2"-516,8 4-258,-1-11-1806,9 14-1548,-4-7-516,6 6-258,-4-5-129,0 5-387,-1 2-903,-8-1-3741,2 0 0,-3 0-387,0-2-516</inkml:trace>
  <inkml:trace contextRef="#ctx0" brushRef="#br0" timeOffset="21418.2251">7184 7500 10449,'3'-22'5289,"-3"22"-516,0 0 129,0 0-4128,4 21-129,-1 1-258,0 7-129,0 3 0,1 4-129,-1-1 0,1-2 0,-1-1 129,1-4-258,-1-6 129,1-5-129,2-1 0,-6-16-516,11 19-2064,-11-19-2322,0 0-129,6-10-516,-6 10-258</inkml:trace>
  <inkml:trace contextRef="#ctx0" brushRef="#br0" timeOffset="21816.2479">7329 7163 9417,'3'-17'5160,"6"20"-258,2 13-258,1-2-3483,9 18-516,2 5-129,6 9 0,-2 3-258,0 8 0,-3 4-129,-4 5 0,-6 1 0,-4-1 0,-5-6 0,-5 2 0,-8-3 0,-2-4-129,-2-4 129,-4-7-129,2 0-129,-2-10-129,1 1-258,-2-14-774,10 1-3483,-5-8-129,6-2-387,6-12-387</inkml:trace>
  <inkml:trace contextRef="#ctx0" brushRef="#br0" timeOffset="22244.2723">8462 7519 10191,'25'-23'5418,"-12"17"-387,-9-6 0,6 6-3870,-10 6-387,0-15-258,0 15-258,-17-3-129,-2 3 0,-5 0-129,-5 7 0,-5-2 0,0 4-129,-2-2 129,1 1-129,1 1 0,9-1-129,-1-4 0,12 4-258,-2-7-516,12 10-2193,4-11-1677,0 0-129,0 0-516,0 0 0</inkml:trace>
  <inkml:trace contextRef="#ctx0" brushRef="#br0" timeOffset="22552.29">8548 7728 8256,'27'-1'5676,"-27"1"-645,13-9 0,-13-2-2451,0 11-1806,0 0-129,-5 3-258,-8 1-129,-1 2-129,-4 6 0,-2-1-129,-4 2 0,-3-4-129,2 1 0,0-1-258,4 2-258,-3-11-1935,10 6-2580,-2-6 129,16 0-516,-16 2-129</inkml:trace>
  <inkml:trace contextRef="#ctx0" brushRef="#br0" timeOffset="24640.4094">9488 6994 2709,'21'-17'4773,"-8"7"-516,-5-12-516,12 13-387,-11-16-774,12 18-645,-16-14-387,7 9-645,-5-3-258,-7 15-258,0 0-129,0 0-129,-21-7 129,-1 10-258,-5 6 129,-4 8-129,-6 0 0,-2 0 129,2 0-129,4 0 0,3-2 0,7-3 129,6-3-129,5-2 0,12-7 0,0 0-258,-1 14 387,1-14-258,9 18 258,-1-5-258,2 6 129,-2 7-129,2 7 129,-2 5 0,3 7-129,-2 8 129,1 1 0,-2 5 0,-2 2-129,0-2 129,-1-1 0,-2-3 0,0-6 129,-2-9-129,-1-3 0,0-7 129,0-6-129,-2-6 0,2-8 0,0-10-387,0 0-903,-14 0-3612,14 0 129,-6-30-516,5 2-516</inkml:trace>
  <inkml:trace contextRef="#ctx0" brushRef="#br0" timeOffset="24821.4197">9356 7428 9546,'21'-26'5289,"-11"15"-387,9 6-258,-3-7-3612,10 7-516,2-1-129,6 0-516,6 6-1161,-5-4-3354,6 2-129,-6-10-516,4 1-258</inkml:trace>
  <inkml:trace contextRef="#ctx0" brushRef="#br0" timeOffset="25076.4343">10000 6907 9159,'-8'-26'5031,"0"31"-129,-10 9-258,8 14-3741,-9 9-258,3 12 0,3 11-258,4 11-129,3 4 0,6 0-129,1 0-129,11-3 0,4-7 0,4-7-129,0-9-258,3-20-387,6 0-2580,-7-20-1548,3-8-129,-7-9-516,4-10 129</inkml:trace>
  <inkml:trace contextRef="#ctx0" brushRef="#br0" timeOffset="25484.4577">10182 7212 8514,'1'-26'5031,"9"21"0,1 19-516,-6 11-3483,8 13-258,-1 6-387,3 8 0,-5 1-258,1-4 0,-2-2-129,-4-9 129,-2-7-129,-2-9 0,-1-10 0,0-12 129,0 0-129,0-15 0,0-13 129,2-11-129,1-6 0,2-6 0,2 2 0,2-2 0,1 8 129,0 4-129,1 13 0,0 15 129,1 11 0,0 8 0,-1 14-129,1 9 129,-1 6 0,1 6 0,-1 2-129,-2-2 0,1-2 0,-2-4-129,0-3 0,-3-11-258,2 0-516,-7-23-3999,3 19 129,-3-19-516,0 0-516</inkml:trace>
  <inkml:trace contextRef="#ctx0" brushRef="#br0" timeOffset="25685.4692">10598 7457 10062,'25'-3'5547,"-10"-2"-645,12 2 129,-2-5-4386,7 3-129,-2-3-129,-1 3-258,-3 0-387,-6-4-645,3 9-3870,-23 0-258,12-4-258,-12 4-645</inkml:trace>
  <inkml:trace contextRef="#ctx0" brushRef="#br0" timeOffset="26544.5183">11066 7181 1419,'-7'-10'3483,"7"10"258,0-10-1290,-3-5-129,3 15-387,0-17 0,0 17-258,0-12-129,0 12 129,0 0-387,8 25-129,-8 0-516,2 12-129,-2 7-258,5 4 0,0 1-129,-1 3-129,2-6 0,-2-7-129,1-7-258,-3-13-516,8 1-2967,-10-20-774,0 0-645,0 0-258</inkml:trace>
  <inkml:trace contextRef="#ctx0" brushRef="#br0" timeOffset="26828.5344">11135 6868 6450,'12'0'5289,"9"12"-129,0 5-645,14 17-3096,0 5-516,6 15 0,-4 10-387,0 11-129,-9 3-258,-6-1-129,-11 0 0,-9-6-129,-4-1 0,-12-7-129,-3-8-645,-7-19-2193,5 2-1548,-4-14-387,8-7-387,-1-12 129</inkml:trace>
  <inkml:trace contextRef="#ctx0" brushRef="#br0" timeOffset="27112.5508">11714 7224 7353,'28'-8'5160,"-14"2"0,5 3-516,-6-9-3741,4 9-387,-1-3-129,1 2-129,1 0 129,0 1-258,0 3-129,1 0 129,4 0 0,2 0-129,6-2 0,1-1 0,2 0-258,-1-6-516,4 9-2838,-10-12-1161,-2 3-258,-12-7-516</inkml:trace>
  <inkml:trace contextRef="#ctx0" brushRef="#br0" timeOffset="27317.5625">11994 6900 7353,'-35'9'5160,"30"18"-129,3 5-258,7 14-3741,3 2-258,7 10-129,-2 0-129,2-2-387,-3-1-129,-3-8-387,2 2-1290,-6-19-2838,6-2-516,-3-16-387,5-3 0</inkml:trace>
  <inkml:trace contextRef="#ctx0" brushRef="#br0" timeOffset="27547.5757">12517 6878 9159,'11'12'5289,"-7"25"0,-1 6-387,9 10-4257,0 12-258,6 8 0,0 2-258,0-5-129,-1-5 0,-4-11-387,-4-7-387,-9-23-1290,1-3-2709,-1-21-387,-8 0-129,-3-25-258</inkml:trace>
  <inkml:trace contextRef="#ctx0" brushRef="#br0" timeOffset="27722.5857">12558 6934 7740,'0'-71'5289,"11"57"-516,3 5 0,15 9-3741,-2-3-516,9 3-258,0 0-258,0 3-258,0 14-1419,-12-11-2838,-6 11-258,-14-2-387,-4 11-387</inkml:trace>
  <inkml:trace contextRef="#ctx0" brushRef="#br0" timeOffset="27865.5939">12597 7167 7482,'-9'33'5031,"21"-23"-258,11-10-387,12-3-3741,7-5-258,4-4-516,10 3-3612,-8-6-774,2 2-387,-4-5-387</inkml:trace>
  <inkml:trace contextRef="#ctx0" brushRef="#br0" timeOffset="28096.6071">13263 6737 8643,'8'-50'5418,"-16"45"-387,-7 20-129,-10 15-3999,5 21-258,-3 10-129,4 10-129,3 8 0,6 3-258,7 1 129,6-5-258,10-8 0,5-18-129,6-8-258,-1-18-516,10-4-2064,-10-22-1935,7-5-258,-6-21-387,0-3-258</inkml:trace>
  <inkml:trace contextRef="#ctx0" brushRef="#br0" timeOffset="28472.6286">13411 7042 8514,'-1'-11'5418,"1"11"-516,0 14-129,4 12-4128,3 3 258,2 9-645,-3 2 258,2 1-258,-3-4-129,-2-3 0,-3-5-129,0-8 129,0-7-129,0-14 0,0 0 0,-7-11 0,7-10 129,0-11-129,4-8 0,4-8 129,1-8-258,3 1 258,2 4-258,1 6 0,-1 8 129,0 15 0,3 14-129,-3 11 258,1 19 0,0 9 129,-2 8-129,0 5 129,-1 2-129,-2-4-129,-2 1 0,-3-8-645,7 6-2838,-12-18-1419,10-2-516,-10-21-258,13 15-258</inkml:trace>
  <inkml:trace contextRef="#ctx0" brushRef="#br0" timeOffset="28633.6378">13785 7260 9288,'31'-17'5418,"-11"10"-258,0-5-258,7 0-3999,-2 0-387,4 2-387,0 1-387,-8-9-2967,6 10-1677,-6-3 0,-1 1-774,-7-4 0</inkml:trace>
  <inkml:trace contextRef="#ctx0" brushRef="#br0" timeOffset="28940.6554">14202 6845 10449,'29'-20'5289,"-15"17"-516,4 10-1290,-2-2-2580,7 7-129,-5 5-387,0 5 129,-3 2-129,-3 3-129,-8 2 0,-4 2-129,-6 5 0,-7 1 0,-5-3 0,-1 0-258,0-4 258,3-2-258,5-6 129,6-3 0,5-9 0,5-3 0,11-7 0,4 0 0,6-3 0,3-3-258,2 1-516,-7-14-2967,11 6-1290,-8-11-129,1 4-516</inkml:trace>
  <inkml:trace contextRef="#ctx0" brushRef="#br0" timeOffset="29188.6694">14624 6609 9417,'19'-53'5418,"-4"53"-129,-4 9-387,14 26-4128,-7 11-129,3 17-129,-4 9 0,2 12-129,-5 7 0,-3 3-129,-9 0 0,-3-2 0,-11-1-129,-7-7 129,-6-3-516,-7-10 129,-2-6-258,-6-14-387,7 5-3096,-7-20-1290,9 0-387,-2-16-258</inkml:trace>
  <inkml:trace contextRef="#ctx0" brushRef="#br0" timeOffset="36964.1143">26 2852 258,'-24'0'774,"24"-71"-129,0 71 258,0-71-129,0 71-129,0-79-258,0 79-387,0 0-129,0 0 258,0 0-258,0 55 129,0-55 129,0 107 258,0-37-258,0 6 258,0 1-387,0 0 0,0 6-258,0 12 0,0 4-645,0 6 129,0 0 129,0 2 516,0 11 129,0 15 0,0 0 129,0 9 0,0 6-258,0 6-387,0-1 129,0-5-516,0-18 259</inkml:trace>
  <inkml:trace contextRef="#ctx0" brushRef="#br0" timeOffset="53100.0372">9390 7461 3612,'-20'-7'4386,"9"3"0,-1-2-2064,12 6-516,-16 0-516,16 0-258,0 9-516,7 2 0,11-1-258,14 4-129,15 0 0,21 0 129,16-6 129,29 0 0,21-8 258,25 0-258,27-8 0,25 1 0,18-6-129,20 4 0,14-1-258,6 3 0,10 0 0,1 0 0,-3 0 129,-2-1-129,-9-3 129,-5 0 0,-16-5 129,-12 1 0,-22-3-129,-15 1 129,-26 3-129,-28 2-129,-29 1 129,-27 2-129,-26 7 0,-25-1-387,-14 4-903,-21-1-2451,-9 8-1032,-5-3-387,0 3-516</inkml:trace>
  <inkml:trace contextRef="#ctx0" brushRef="#br0" timeOffset="53928.0846">9942 8410 3483,'18'7'4773,"-5"-4"0,-4-4-1806,5 4-1032,-14-3-129,18 0-129,-18 0-129,0 0-516,0 0-258,0 0-387,-19 8 0,-6 1-258,-5 1 0,-7 2 0,-7 0 129,-4 0-258,-2 0 0,2-3 0,2-1 129,7 0-129,6-4 129,7 1-387,8 4 258,5 4 0,9 5 129,4 7-129,1 11 0,5 8 0,1 11 0,-1 8 0,-1 3 0,0 1 0,-3-2 0,-2-4 0,0-3 0,-4-6 0,-2-9-258,-1-14-129,3 4-1548,-6-20-2709,3-1-129,-2-13-387,6-13-516</inkml:trace>
  <inkml:trace contextRef="#ctx0" brushRef="#br0" timeOffset="54100.0944">9524 8942 6966,'35'-9'5160,"-12"4"-387,7 4-387,0-8-3225,8 8-387,2-5-516,1-6-903,4 4-3225,-6-6-774,2 2-387,-3-9-258</inkml:trace>
  <inkml:trace contextRef="#ctx0" brushRef="#br0" timeOffset="54356.109">10335 8307 7353,'6'-31'4902,"-6"31"-129,-10 0-774,1 24-3096,-6 13-129,3 19 0,-3 5-258,2 13 129,2 2-258,7 7-129,4-6 0,3-7-258,8-8-129,3-14 0,8-6-903,-5-25-2193,6-3-1290,-5-14-645,1-10-258,-5-16 0</inkml:trace>
  <inkml:trace contextRef="#ctx0" brushRef="#br0" timeOffset="54716.1295">10500 8517 6708,'19'36'5031,"-10"-3"-645,0 6 0,2 5-3870,-4-1 0,3 2-129,-5-5-258,2-6 0,-4-8 0,1-7-129,-4-19 0,0 0 129,0 0-129,9-24 129,-4-7-129,3-8 0,2-4 129,2-1-129,3 5 0,1 6 129,1 5-129,2 12 258,2 11-129,-2 8 129,-1 13-129,2 8 129,-3 6 0,0 5 0,-2 2-258,-2 0 258,-1-3-645,-3-7-387,4 6-2838,-5-18-1032,-1-6-387,-7-9-387</inkml:trace>
  <inkml:trace contextRef="#ctx0" brushRef="#br0" timeOffset="54948.1429">11004 8347 5934,'27'-75'5160,"-11"60"-258,5 15-129,-4 9-3354,11 21-516,-2 6 0,8 14-516,-9 4 258,1 10-258,-7 3-258,-7 2 0,-8 2 0,-8-2-258,-9-3-258,-9-12-774,5 4-2193,-7-20-1419,6-8-387,2-21-387,16-9 259</inkml:trace>
  <inkml:trace contextRef="#ctx0" brushRef="#br0" timeOffset="55129.1533">11493 8665 9417,'50'-1'5418,"-17"1"-387,1-10-129,14 3-4386,-1-3-258,6 1-516,3 8-1161,-11-8-3096,0 6-516,-14-6-258,-7 3-516</inkml:trace>
  <inkml:trace contextRef="#ctx0" brushRef="#br0" timeOffset="55290.1625">11847 8444 7482,'-37'12'5031,"24"9"0,9 13-258,1 1-3999,6 12-387,5 4-129,1-2-1032,9 5-3354,-5-7-774,2-2-387,-2-13-129</inkml:trace>
  <inkml:trace contextRef="#ctx0" brushRef="#br0" timeOffset="55521.1756">12638 8171 9288,'1'21'5547,"1"13"-129,-2 1-387,7 14-4644,3 2 0,4 7 0,0 0-258,1-4-258,0 3-645,-11-18-3354,2-2-774,-6-16-387,-5-7-516</inkml:trace>
  <inkml:trace contextRef="#ctx0" brushRef="#br0" timeOffset="55685.1851">12650 8226 6966,'34'-73'5160,"-12"48"-129,6 11-516,-3 3-3612,7 9-774,1 3-903,-10 4-3612,2 7-258,-10 1-258,-9 8-516</inkml:trace>
  <inkml:trace contextRef="#ctx0" brushRef="#br0" timeOffset="55829.1932">12716 8361 6450,'-42'54'5289,"37"-36"-516,10-3-258,10-12-3483,17 3-516,11-6-774,3-9-1419,9 0-2709,3-6-516,2-3-129,-5-7-258</inkml:trace>
  <inkml:trace contextRef="#ctx0" brushRef="#br0" timeOffset="56009.2035">13279 8107 6966,'24'-92'5289,"-24"60"-129,0 32-258,-15-6-3354,2 32-516,-3 16-387,0 15-258,4 8-129,4 11-129,6 1 0,4-2-258,9-2-258,1-22-1290,8-1-3096,-2-19-258,6-11-387,-5-16-129</inkml:trace>
  <inkml:trace contextRef="#ctx0" brushRef="#br0" timeOffset="56360.2236">13424 8328 7998,'0'-13'5289,"0"13"-387,10 24-129,-3-2-3999,4 12-387,-1-2 387,3 6-516,-2-4 0,-3-5-129,-2-5 0,-5-9-129,-1-15 129,0 0 129,-5 0-387,3-19 129,0-5-129,2-10 129,5-3-129,6-2 129,4 3-129,3 5-129,0 6 387,1 9-129,2 13 0,-1 6 129,-1 13 0,-3 9 0,-2 9 0,0 2 0,-2 1 0,-1-2-258,2 4-1161,-5-14-3483,4-4-129,-2-11-645,3-4 0</inkml:trace>
  <inkml:trace contextRef="#ctx0" brushRef="#br0" timeOffset="56506.232">13886 8495 10707,'35'-19'5160,"-14"14"-258,-1-7 0,7 4-4773,2 3-129,0-10-3096,5 8-1548,-1-7-516,5 4-258,-6-8-387</inkml:trace>
  <inkml:trace contextRef="#ctx0" brushRef="#br0" timeOffset="56657.2407">14379 8158 9933,'9'0'5418,"-9"21"-387,0 11-129,0-1-4386,1 6-258,4 4-387,-1-7-645,9 5-3870,-6-14-129,6-4-516,-3-9-387</inkml:trace>
  <inkml:trace contextRef="#ctx0" brushRef="#br0" timeOffset="56888.2539">14634 7982 11223,'32'-29'5676,"-12"45"-387,-3 18-258,14 19-4386,-3 11-258,4 13 0,-5 3 0,-6 7-129,-9-8 0,-11 0 0,-11-8-129,-21-8-387,-11 0-645,-23-17-3999,-4 0-387,-12-11-387,3 0-516</inkml:trace>
  <inkml:trace contextRef="#ctx0" brushRef="#br0" timeOffset="72904.1699">15387 9520 7998,'9'-12'5547,"-13"-4"-516,-19 8-258,-8 4-2967,-14 4-1806,-14 4-129,-17 11 0,-17 6-129,-20 10-258,-24 2 129,-21 8-258,-33 2 258,-21 3-129,-30-5 258,-20 1-258,-23-4 387,-22 5 129,-19 1 258,-19 1 258,-16 4-258,-18 7 0,-9 4 0,-18 6-129,-20 7 0,-14 2 129,-16 3-129,-11 3 129,-4 1-129,-12 0 129,-6 1 0,3-6 258,12 3-129,7-5 129,19 2-129,17-6 0,27-1 129,29-9-258,36-3 129,25-9-258,36-7-129,36-8-258,31-15-774,42 1-3612,22-14-387,29-3-387,25-3-258</inkml:trace>
  <inkml:trace contextRef="#ctx0" brushRef="#br0" timeOffset="73980.2315">4209 12401 8127,'5'28'4644,"-5"8"-258,0 15-774,-3 7-2967,4 17 258,1 0-516,5 2-129,-1-2 0,-1-4-129,2-11-129,-2-9 0,-1-16 0,-4-12-258,1-4-1161,-6-14-2322,5-5-645,-10-16-129,4-15-387</inkml:trace>
  <inkml:trace contextRef="#ctx0" brushRef="#br0" timeOffset="74213.2447">4187 12390 9159,'0'-11'5160,"17"-14"-387,13 10-129,6-7-3483,14 7-258,1-4-387,9 7 129,-4 1-387,-4 5-129,-7 4-258,-11 2-258,-10 9-387,-15-5-2193,-1 16-1677,-13-4-387,-8 8-129,-10-1-387</inkml:trace>
  <inkml:trace contextRef="#ctx0" brushRef="#br0" timeOffset="74376.2541">4346 12578 8385,'-8'13'5031,"9"4"0,10-16-645,16 3-3354,-4-6 0,12 1-516,2-2-387,2-3-645,6 6-2967,-7-7-903,-2 4-516,-5-5 0</inkml:trace>
  <inkml:trace contextRef="#ctx0" brushRef="#br0" timeOffset="75040.292">5226 11976 7353,'-4'-3'4515,"-4"6"-129,-5 18-258,-2 15-3225,-4 5 0,-1 17-387,-2 13 0,1 11-129,-3 6 129,4 11 0,5-4-129,5-2-258,6-10 129,4-5-258,10-16 0,7-13-129,8-13-258,3-24-774,7-9-2967,-3-9-645,2-17 129,-3-9-516</inkml:trace>
  <inkml:trace contextRef="#ctx0" brushRef="#br0" timeOffset="75347.3097">5394 12472 8514,'-4'-41'4773,"-8"41"0,2 12-258,-9 7-3225,12 16-258,0 4-516,7 5-129,0-1-129,7 2 0,8-7-129,5-5 0,7-12 0,4-9-129,1-9 0,2-3 0,-3-17 0,-3-8 0,-4-8 129,-6-7-129,-6-1 0,-8-2 0,-4 0 0,-6 4 0,-10 3 0,-7 2-129,-1 7-258,-5 5 0,2 11-903,-6-6-2838,11 9-516,0-5-387,11 1-129</inkml:trace>
  <inkml:trace contextRef="#ctx0" brushRef="#br0" timeOffset="75580.323">5611 12068 9546,'47'4'5160,"-19"20"-258,0 1-387,7 15-3096,-4-3-516,6 15-387,-2 3-129,-4 4-258,-6 3-129,-11 3-129,-7-1 129,-7 1-129,-7-5-129,-7-6-129,-3-1-516,-8-22-2064,7 3-1677,2-16-129,4-5-387,3-13-258</inkml:trace>
  <inkml:trace contextRef="#ctx0" brushRef="#br0" timeOffset="75821.3367">6327 12390 9933,'26'7'4644,"-14"-4"129,3-1-516,-1-2-3612,11 3 129,-5-3-516,4 0-258,0 4-1032,-7-4-2064,1 0-1161,-5 0-516,-6 0-129,-7 0-387</inkml:trace>
  <inkml:trace contextRef="#ctx0" brushRef="#br0" timeOffset="76001.3471">6424 12533 9288,'-1'17'4902,"12"-10"-129,4-5-258,-3-7-3225,11 5-387,-2-7-516,2 0-774,8 2-3612,-9-2-387,1 0-516,-5-3-129</inkml:trace>
  <inkml:trace contextRef="#ctx0" brushRef="#br0" timeOffset="76712.3877">7182 12055 10191,'-2'37'4902,"-3"1"-387,-4 8-129,3 11-3612,-5 3-129,0 7-387,1-6-129,7-5 0,3-12-129,6-11 0,11-15 129,6-14 0,5-10 0,4-16 129,-1-14 0,-2-6 0,-8-12 0,-4-1 129,-10-5-258,-7 2 129,-14 1-258,-5 4 0,-6 11 0,-1 6-516,6 27-903,-1 0-3354,21 9 258,-7 17-645,21 9-258</inkml:trace>
  <inkml:trace contextRef="#ctx0" brushRef="#br0" timeOffset="76881.3974">7811 12407 11223,'71'64'5418,"-56"-27"-774,-15-3 258,-8 0-4128,-14 3-516,-2 1-387,1 8-2967,-7-13-1419,6-3-258,1-11-516,7-11-258</inkml:trace>
  <inkml:trace contextRef="#ctx0" brushRef="#br0" timeOffset="77156.413">8803 11730 11868,'-28'5'5289,"14"23"-258,5 19-258,0 15-4386,8 13 0,-2 4-129,3 5-387,0 0-129,3-14-1032,6-12-3483,-7-16 129,6-13-516,-5-17-516</inkml:trace>
  <inkml:trace contextRef="#ctx0" brushRef="#br0" timeOffset="77329.423">8766 12002 10965,'11'-126'5160,"6"80"-129,7 6-129,8 13-3870,5 3-387,7 10-258,1 2-258,-3 4-516,-1 8-774,-15 3-3483,-4 10-258,-17 0-258,-10 12-387</inkml:trace>
  <inkml:trace contextRef="#ctx0" brushRef="#br0" timeOffset="77457.4304">8851 12002 9546,'-16'46'4902,"31"-33"-387,20-10-129,5-6-3999,14-14-1677,9 2-2967,1-6-129,-1-7-387,-4-5-387</inkml:trace>
  <inkml:trace contextRef="#ctx0" brushRef="#br0" timeOffset="77684.4432">9483 11494 9417,'-3'-60'5160,"-14"58"-129,0 20 129,-10 23-3483,3 21-903,-4 8-129,4 22 0,1 3-258,5 6 129,6-2-387,7-5 0,5-12 0,5-13-258,11-14 129,5-18-516,8-9-129,-2-26-1677,8 1-2709,-6-12 0,7-11-387,-5-12-645</inkml:trace>
  <inkml:trace contextRef="#ctx0" brushRef="#br0" timeOffset="78044.4638">9711 11758 11094,'0'0'5547,"7"6"-516,-7 15 129,-4 8-3870,-4 8-774,2 10-258,0 6-516,-1-8-903,7 3-3741,-3-12-129,4-4-387,1-15-387</inkml:trace>
  <inkml:trace contextRef="#ctx0" brushRef="#br0" timeOffset="78267.4767">9921 11453 9933,'59'-23'5547,"-28"26"-645,5 19 258,-7 9-4257,6 16-129,-5 12-258,-4 8-129,-11 8-129,-10 5-129,-7 3-516,-19-7-645,2-1-3741,-15-11-258,3-9-258,-3-17-645</inkml:trace>
  <inkml:trace contextRef="#ctx0" brushRef="#br0" timeOffset="78449.4871">10426 11815 10836,'102'-44'5289,"-51"29"-516,-6 2 129,0 5-4386,-3 5-516,-8-4-1935,-4 8-2838,-12 7-258,-7 6-258,-11 2-387</inkml:trace>
  <inkml:trace contextRef="#ctx0" brushRef="#br0" timeOffset="78592.4953">10666 11938 8127,'27'17'5031,"-1"-17"-258,7-5-258,5-1-3870,7 1-1806,0-7-2967,0 0-516,-1-2-258,-2-2-387</inkml:trace>
  <inkml:trace contextRef="#ctx0" brushRef="#br0" timeOffset="79183.5291">11375 11455 7224,'7'-33'5289,"6"11"-387,3-7-129,1-12-3483,6 4-387,-4-6-258,3 4-129,-5 0 0,0 7-258,-5 6 258,0 10-258,-12 16 129,12 0-129,-10 20 0,-2 18-129,-1 10 0,-3 8 0,-2 10 0,-2 7-129,1 1 129,0-4 0,0-4 0,2-8-129,2-8 129,0-8-258,3-7-258,-2-15-645,4-3-3999,-2-17-129,0 0-387,8-3-387</inkml:trace>
  <inkml:trace contextRef="#ctx0" brushRef="#br0" timeOffset="80355.5961">16707 7587 1032,'11'-10'4128,"-11"10"258,11-5 129,-11 5-1677,9 0-903,-9 0-645,9 3-258,-8 8 129,5 17-258,-2 7 129,5 19-129,-2 11-258,5 17-129,-2 10 0,4 5-129,1 0-129,2-4-129,-3-11-129,2-12 129,-2-19-129,2-15 258,-1-22-129,1-13 0,3-14 129,4-21-129,4-19 129,7-15-129,4-18 129,5-12-258,3-11 0,0-7 129,-3 2-129,-4 5-129,-6 16 129,-9 15-129,-7 19-129,-7 16-129,-5 28-258,-5 15-516,-4 13-3612,-11 11-258,0 16-387,-15 4-387</inkml:trace>
  <inkml:trace contextRef="#ctx0" brushRef="#br0" timeOffset="80561.6079">16766 8029 10191,'-17'11'5418,"17"-11"-258,24 7-129,6-7-3999,12-4-387,7-7 0,9 3-387,2-2-387,1-4-516,3 8-2838,-13-11-1290,-3 1-387,-12-3-516,-2 2-258</inkml:trace>
  <inkml:trace contextRef="#ctx0" brushRef="#br0" timeOffset="80972.6314">17427 7853 9933,'11'43'4902,"-10"-20"129,3 10-258,-3 1-3999,4 8-129,-4-1-258,3 3-129,-3-4-129,1-6 0,-1-8-129,1-7 0,-2-19 0,4 11 0,-4-11 0,8-25 0,-2-4 0,1-7-129,3-11 258,2-3-129,3-3 0,0 4 0,2 3 258,0 8-258,1 8 129,-1 11 129,-2 10-129,0 9 129,0 8-129,-2 13 0,-2 8 0,1 7 0,-1 5 0,1 6 0,-4-1-129,1 0 0,0-4-258,-4-7 0,2-4-516,-7-17-903,7 4-3225,-7-18 0,0 0-387,0 0-516</inkml:trace>
  <inkml:trace contextRef="#ctx0" brushRef="#br0" timeOffset="81979.689">18126 7693 3096,'0'0'4128,"0"0"-516,0 0-1419,0 0-645,0 0 0,0 0-387,0 0-258,0 0 0,0 0-129,0 0 0,0 0-129,0 0 129,2 13-258,-2-13-129,13 21 0,-4-11 258,5 6-387,1-4 387,5 7-387,1-6 258,0 1-387,-1-1 258,-2-4-258,-4-2 0,-2-1 0,-12-6 0,11 7 0,-11-7-129,0 0 129,0 0-129,4 10 129,-4-10-129,-4 19 0,-2-7 0,-8 2 129,-2 6-129,-5 1 0,-4 2 0,-1 0 0,-2 2-129,0-1 129,2-2-129,3 0 0,5-3-387,0-6-387,14 8-2967,-7-14-774,11-7-387,-5 12-387</inkml:trace>
  <inkml:trace contextRef="#ctx0" brushRef="#br0" timeOffset="82783.735">18633 7690 4644,'0'0'3741,"-3"-12"0,3 12-258,0 0-516,0 0-774,0 0-387,0 0-774,0 13 258,4 11-516,-1 7 0,5 11-258,-1 6 129,3 11-258,0 3 0,0 1-129,-2-2-387,-3-7-387,4 1-3354,-9-14-903,0-6-516,-5-12-387,0-6-258</inkml:trace>
  <inkml:trace contextRef="#ctx0" brushRef="#br0" timeOffset="84008.8051">12652 11779 7482,'21'8'5031,"-11"-8"-129,0 0-258,5 5-3483,-15-5-387,18 20-129,-13-4-387,-4 5-129,-2-1 0,-7 4-129,-7 4-516,-7-14-1032,0 8-2967,-5-11-258,1-3-387,0-8-258</inkml:trace>
  <inkml:trace contextRef="#ctx0" brushRef="#br0" timeOffset="84479.832">13735 11013 6450,'88'-46'5289,"-65"32"-516,-14 4-387,-9 10-2580,-7-3-1032,-3 6-258,-8 6-258,-6 3-129,-6 1 129,-5 2-258,-4-2 129,-5 0 0,-1-6-129,1-2 0,-1-2 0,7-1 0,6-2 0,8 0 0,7 0 0,9 0 0,8 0 129,0 12-129,8 8 0,2 5 0,-1 8 129,0 7-129,-4 6 129,-1 8 0,-4-1-129,0 1 129,-2-1 0,-5-7 0,1-6 0,1 1-129,-5-7 129,2-5-129,-1-5 129,2-4-387,5 0-774,-9-11-3483,11-9-258,-8 4-129,7-11-774</inkml:trace>
  <inkml:trace contextRef="#ctx0" brushRef="#br0" timeOffset="84700.8447">13403 11352 8385,'22'0'5418,"1"5"-258,3-5-387,13 0-3354,4-10-516,9 9-258,-1-6-258,4 3-258,-4 4-387,-9-10-774,6 8-3741,-17-7-129,-6 0-258,-5-9-645</inkml:trace>
  <inkml:trace contextRef="#ctx0" brushRef="#br0" timeOffset="84967.8599">14265 10758 8643,'-26'-4'4902,"8"21"0,-4 10-516,7 15-3612,-10 11-258,7 14 0,-3 6-129,4 8-129,4-2-129,6-7 0,4-5-129,3-9 129,6-12-258,4-14-258,10-6-3354,-2-16-774,3-7-387,0-7-387</inkml:trace>
  <inkml:trace contextRef="#ctx0" brushRef="#br0" timeOffset="85299.8789">14390 11029 8385,'24'-37'5160,"-9"28"-258,4 7-387,2 2-3483,2 11-129,-4 5-387,-1 11-129,-8 5-258,-4 6 129,-6 5-129,-9 3 0,-7 0-129,-4-1 129,-4-5-258,3-5 258,4-6-129,3-7-129,6-6 129,7-6 0,1-10 129,15 7-129,3-7 0,3 0 0,4-1 129,-2-5-258,1 3-129,-3-6-387,6 9-2967,-9-10-1161,2 0-258,-5-3-387</inkml:trace>
  <inkml:trace contextRef="#ctx0" brushRef="#br0" timeOffset="85599.8961">14886 10840 8514,'1'-16'4902,"15"11"129,-1 14-774,5 11-3225,5 12-645,4 6 258,4 15-258,-3 4 0,-1 8 0,-6-3-129,-7 4 0,-11-3-129,-5-5 129,-5-7-258,-14-4 129,-4-9-129,-7-7-258,0-5 0,-3-11-774,11 2-3612,-6-11-258,7 0-129,6-6-645</inkml:trace>
  <inkml:trace contextRef="#ctx0" brushRef="#br0" timeOffset="85865.9112">15432 11194 10320,'44'-20'5289,"-20"7"-387,10 5-129,-6-3-3999,15 5-129,-2-2-129,2 3-258,-2 1 0,-6 1-258,-4 2-387,-9-3-258,0 9-2580,-22-5-1419,0 0-387,0 0-387,-7 13-258</inkml:trace>
  <inkml:trace contextRef="#ctx0" brushRef="#br0" timeOffset="86044.9215">15613 11285 8385,'-7'13'4902,"7"-13"-129,7 3-258,11 0-3483,-2-3-516,9-3 258,-4-1-516,1-1-387,3 5-1032,-7-3-3096,2-1-258,-8-2-516,-2 2-258</inkml:trace>
  <inkml:trace contextRef="#ctx0" brushRef="#br0" timeOffset="87291.9928">16320 11003 3870,'0'0'4515,"0"0"0,0-7-387,11-8-2064,0-15-645,12 3 0,-2-9-645,6 4 129,-6-2-129,3 5 0,-6 0-258,2 8 0,-10 7-129,-1 8-129,-9 6 0,4 12-258,-4 13 258,-1 9-387,-2 8 258,-1 10-258,2 3 258,-2 7-258,2 0 129,-2-3 0,2-8-258,-1-9 0,3-1-516,-5-15-3225,5-2-645,0-13-387,0-11-258</inkml:trace>
  <inkml:trace contextRef="#ctx0" brushRef="#br0" timeOffset="88960.0883">7132 14045 10191,'45'-8'5031,"-33"1"-387,-5 7-258,-7 0-3354,-6-3-387,-11 3-258,-2 1 0,-10 8-129,-6 4-129,-6 5-129,-5 3 0,-4 0 0,-1 3 0,-1 0 0,3 1 0,5-6-129,10-2 129,5-7 0,12 2 0,9-5 0,8 5 0,4 1 0,8 9 129,4 6-129,0 11 129,1 12-129,-2 4 0,-7 6 129,-2 4-129,-4 0 0,-2-2 0,-3-2 0,-2-11-129,-1-6 129,1-3 0,4-9 0,1-8 0,0-7 0,1-5 0,-1-12 0,11 9 129,-11-9-129,8 0 129,-8 0-129,0 0 0,8-16 129,-8 16-129,0 0 0,13-9 129,-4 6-129,4 2 129,0 1-129,3 0 129,3-1-129,1-2 129,-2 1-258,-1-5-129,-1 6-645,-8-10-3741,5 5-258,-7-9-258,-2 4-516</inkml:trace>
  <inkml:trace contextRef="#ctx0" brushRef="#br0" timeOffset="89577.1236">6835 14562 6837,'-10'3'4902,"10"-3"0,0 0-516,11 0-1161,10-14-2322,17 4-258,6-7-258,8 2-258,9 3-903,-8-2-3612,8 6 0,-7-6-516,-7 4-516</inkml:trace>
  <inkml:trace contextRef="#ctx0" brushRef="#br0" timeOffset="89836.1384">7542 13834 9804,'0'-53'4773,"0"53"0,-18 8-387,5 25-3741,-8 16 258,4 23-387,-4 13 0,7 16-129,1 2 0,6 5-129,6-6-129,1-12-258,8-10-387,0-27-2580,14-7-1419,-2-23-516,3-9-129,-1-14-258</inkml:trace>
  <inkml:trace contextRef="#ctx0" brushRef="#br0" timeOffset="90212.1599">7708 14162 9933,'17'-45'4902,"-9"33"-129,5 12-258,-4-2-3483,8 8-129,-6 5-387,0 8 0,-7 3-258,-1 0-129,-3 4 0,-2 3-129,-6 0 0,0 1 0,-2-1 0,6-1 0,3-5-129,2 1 129,7-5-129,5-2 129,5 0-129,0-5 129,0 1-129,-3 0 129,-1 2 0,-7 3 0,-4-2 0,-3 5 0,-6-1 0,-6 0 0,-4 2 0,-1-4-258,-2 2 0,-5-9-645,8 5-3612,-9-10 0,4 0-387,-2-6-516</inkml:trace>
  <inkml:trace contextRef="#ctx0" brushRef="#br0" timeOffset="90500.1764">7943 13810 10836,'65'-19'5160,"-28"24"-516,11 21 129,1 6-3999,10 14-258,3 4 0,-4 11-258,-8 7 0,-10 3-129,-13 4-129,-13-5-129,-14-3 0,-16 0 0,-11-7-129,-6-6 129,-3-8-516,-4-17-1032,8-2-2967,1-10 0,9-3-516,7-13-258</inkml:trace>
  <inkml:trace contextRef="#ctx0" brushRef="#br0" timeOffset="90761.1913">8880 14155 10707,'36'-26'5160,"-20"11"-258,9 6-129,-2-3-3999,5 8-258,-1-2-129,1 3-129,-4 2-387,-5 1-516,-1 7-903,-18-7-3225,4 19 0,-8-11-387,-6 9-258</inkml:trace>
  <inkml:trace contextRef="#ctx0" brushRef="#br0" timeOffset="90929.2009">8925 14272 8514,'-8'14'4773,"12"-3"-129,10-11-258,9 2-3483,1-6-129,7-1-387,-2-1 0,-2-3-774,5 9-1419,-8-8-2709,0 1-129,-5-5-258,0 2-387</inkml:trace>
  <inkml:trace contextRef="#ctx0" brushRef="#br0" timeOffset="92128.2695">9564 13837 2709,'0'0'4257,"0"0"-903,10 0-387,-10 0-387,0 0-258,0 0-516,7 0-516,-7 0-129,0 0-258,0 0-258,9-4 0,-9 4-258,0 0-129,0 0-129,0 0 0,0 0 0,0 0 0,0 0 0,0 0-129,0 0 129,0 0 0,0 0-129,0 0 129,0 0-129,0 0 0,0 0 0,0 0 0,0 0 129,0 0-129,0 0 0,-4 1 0,4-1-129,0 0 258,0 0-258,0 0 129,0 0 0,0 0 0,0 0 0,0 0 0,-7 7 0,7-7 0,0 0 0,0 0 0,0 0 0,0 0-129,0 0 129,0 0 0,0 0 0,0 0 0,0 0 0,0 0-129,0 0 129,0 0 129,0 0-129,0 0 0,0 0 0,0 0 0,0 0 0,-10 0 0,10 0 0,0 0 0,-10 0-129,10 0 129,0 0 0,-8 1 0,8-1-129,0 0 129,0 0 0,0 0 0,0 0 0,0 0 0,-3 12 0,3-12 129,0 0-129,0 0 0,0 0 0,-9 0 0,9 0 0,0 0 0,0 0 129,0 0-258,-5-10 129,5 10 0,0-11 0,0 11-129,6-18 129,4 6 0,4-3 0,2-1 0,5 0 0,2 2 0,2 2 0,3 3 0,-2 4 0,1 5 129,-1 5-129,-3 11 129,-3 6 0,-3 7 0,-8 5 0,-2 12-129,-7 0 0,-4 7 0,-11-1 0,-7 3-129,-7 2 129,-2 0-129,-2-6 129,1-3-129,3-6 129,4-6 0,8-6 0,7-10 0,10-6 0,5-11 129,13-3-129,5-1 0,6-5 0,2-4 129,3 0-129,2 2 0,-3-1 0,-5 0 129,-2 4-258,-5-4 0,0 9-1032,-11-6-3612,1 2-129,-6-8-387,-1 1-516</inkml:trace>
  <inkml:trace contextRef="#ctx0" brushRef="#br0" timeOffset="92796.3077">12156 13232 8514,'35'-22'5418,"-19"13"-516,-4-1 0,-1 7-3612,-11 3-387,0 0-387,-7-7-129,-9 8 0,-11 4-258,-5 2-129,-9-1 0,-8 1 0,-4-6 0,-4 1 0,2-2 0,4 0 0,6 0 0,8 0 0,9 6 0,12 5 129,7 11-129,9 11 0,0 9 0,8 13 0,-1 9 0,0 5 0,-1 5 0,-3 1-129,-2 1 0,-1-8 0,-1-5 0,-5-10-258,2-7 0,-7-19-1032,10-5-3483,-5-8-258,6-14-258,-11 0-258</inkml:trace>
  <inkml:trace contextRef="#ctx0" brushRef="#br0" timeOffset="92964.3173">11721 13681 8385,'30'-37'5031,"-11"28"-258,4 1-129,1 1-3870,8 3-516,4 2-258,0-9-1935,4 8-2580,3-5-387,1-1 0,1-3-387</inkml:trace>
  <inkml:trace contextRef="#ctx0" brushRef="#br0" timeOffset="93208.3313">12465 13140 9546,'28'-51'5160,"-28"51"-258,16 0-258,-17 10-3741,0 21-258,-9 8-129,-1 14-129,-4 8 0,-1 13 0,-1 2-129,0-1 0,5 0-129,4-6-129,7-7 0,3-12 0,12-10-258,6-18-258,13 3-2064,-2-22-2580,6-3 0,-2-13-258,4-10-516</inkml:trace>
  <inkml:trace contextRef="#ctx0" brushRef="#br0" timeOffset="93472.3464">12816 13193 9933,'1'-22'5418,"-1"30"-645,-6 17 129,2 16-3999,-8 4-387,3 11 0,-3-4-258,2 4 0,-2-5-258,5-2 129,2-9 0,5-7 0,2-8-129,11-8 129,4-6 0,7-7-129,5-4 129,6-2-258,7-3-387,-1-14-387,12 9-3225,-9-14-903,0 0-387,-7-8-387</inkml:trace>
  <inkml:trace contextRef="#ctx0" brushRef="#br0" timeOffset="93633.3556">13126 13346 8514,'-52'60'4902,"28"-19"-129,3 5-258,5 1-4128,6 4 0,3-1-774,-3-7-3225,7-6-774,3-6-516,0-9-387</inkml:trace>
  <inkml:trace contextRef="#ctx0" brushRef="#br0" timeOffset="93916.3718">13407 12918 9417,'59'36'5160,"-24"4"-387,5 12-258,-8 3-3741,11 16-387,-9 1 0,-5 6-258,-13-3 0,-11-1 0,-10-8-129,-16-9 0,-6-5-258,-11-12-129,2 1-2064,-4-16-2322,3-8 0,6-7-645,4-9 129</inkml:trace>
  <inkml:trace contextRef="#ctx0" brushRef="#br0" timeOffset="94140.3846">13829 13406 10320,'44'-5'5289,"-15"3"-387,2-5 0,13 4-4386,-7-4-129,5 5 0,-2-2-516,-10 0-387,0 9-1935,-11-1-2193,-8 2-387,-11-6-387,-2 14-129</inkml:trace>
  <inkml:trace contextRef="#ctx0" brushRef="#br0" timeOffset="94309.3942">14000 13527 8514,'-8'10'5031,"3"3"-129,5-13-516,8 0-3612,11 0-387,-1-1-129,4-2-258,3 4-2064,-3-1-2451,-3 0-129,-3 0-387,-4-6-387</inkml:trace>
  <inkml:trace contextRef="#ctx0" brushRef="#br0" timeOffset="95156.4426">14668 12783 10449,'21'-40'5418,"4"23"-258,2-8-129,15 14-4128,-1 4-129,7 7-258,-3 6-129,-4 17-129,-7 8 0,-10 6-129,-13 4-129,-11 2 129,-9-2-129,-13 0 0,-7-7 0,0-5 129,1-4-129,4-4 0,7-4 0,10-2-129,7-2 258,16-4-258,10 4 129,6-1-129,5 1 0,2 4 129,-3-2-129,-5 0 129,-6 2-129,-10 0 0,-10-1 129,-5-1 0,-14 0 0,-10-1 0,-7 2 0,-7-2-129,-6 2 129,-2-4-387,5 2-129,-3-9-645,19 6-3741,-3-10 0,15 4-645,13-5-129</inkml:trace>
  <inkml:trace contextRef="#ctx0" brushRef="#br0" timeOffset="95373.4551">15841 13155 10449,'55'19'5418,"-39"-10"-387,-16-9-129,18 6-4257,-18-6-258,0 0-387,1 15-774,-1-15-3999,0 0 0,0 0-516,8 8-258</inkml:trace>
  <inkml:trace contextRef="#ctx0" brushRef="#br0" timeOffset="95548.4651">16623 13152 9804,'37'3'4773,"-22"1"-516,-4-5-1548,2-10-6837,-1 10-258,5-3-645,-1 4 0</inkml:trace>
  <inkml:trace contextRef="#ctx0" brushRef="#br0" timeOffset="95721.475">17488 13146 9288,'20'0'4128,"-20"0"-3741,0-13-387,0 1-4644,0 12-387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7T16:35:01.5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17734 989 645,'0'0'2967,"0"0"387,38-4-387,-38 4-903,0 0-258,0 0-129,0 0-387,0 0 0,45-20-129,-45 20 0,0 0-129,0 0 0,0 0-129,17-50-258,-17 50 129,0 0-387,0 0 258,-6-55-258,6 55-129,0 0-129,0 0 0,-45-35 0,45 35-129,0 0 129,-45-13-129,45 13 129,0 0-129,-47 4 0,47-4-129,0 0 129,-51 37 0,51-37-129,-34 50 387,34-50-258,-31 69 129,31-69-258,-24 99 516,13-35-387,1 11 387,3 16-516,-1 6 129,-3 1-129,1 7-129,-1 1 258,0 0-129,-1-9 0,1-8 129,-2-13-129,0-9 129,2 1-129,1-10-129,0-9 258,0-3-387,1-3 258,1-6-258,-1 1-258,-4-11-1161,6 2-2193,-5-11-387,1-2 0,-2-16-516</inkml:trace>
  <inkml:trace contextRef="#ctx0" brushRef="#br0" timeOffset="352.02">17206 1584 10836,'0'-15'4644,"0"15"-387,27-57 258,-27 57-3483,49-36-258,-49 36 0,54-33 129,-54 33-387,60-24-129,-60 24-387,58-19-258,-58 19-129,56-24 0,-56 24-774,60-32-1419,-60 32-1548,59-36-258,-59 36-258,57-24-258</inkml:trace>
  <inkml:trace contextRef="#ctx0" brushRef="#br0" timeOffset="585.0335">17951 1303 10836,'0'0'4386,"0"0"0,0 0-129,0 0-2193,0 0-1677,38-5 0,-38 5-903,0 0-1419,0 0-1806,0 0-516,0 0 0,0 58-258</inkml:trace>
  <inkml:trace contextRef="#ctx0" brushRef="#br0" timeOffset="753.0431">17947 1771 13029,'1'18'4773,"-1"-18"-258,0 0-258,0 0-3612,1 13-258,-1-13-645,0 0-1677,3-8-2451,-3 8-129,13-17-258,-6-2-516</inkml:trace>
  <inkml:trace contextRef="#ctx0" brushRef="#br0" timeOffset="1036.0592">18574 1055 10965,'0'0'5160,"0"0"-258,0 0-387,0 0-3870,0 0 0,-19 66-258,12-2-258,-2 21 516,-2 8-1032,2 3 387,-3-3-258,1-3 258,4-6-1032,-3-18-387,10-10-2967,-6-23-258,6-13-129,0-20-387</inkml:trace>
  <inkml:trace contextRef="#ctx0" brushRef="#br0" timeOffset="1276.0729">18698 1286 14061,'12'-66'5031,"12"-12"0,-24 78-516,0 0-3225,0 0-645,0 0-387,7 70-387,-7-4-129,0 12 387,-1 10-516,-2 5 387,0-3-387,-1 0 129,0-15-129,-2-12 129,1-14-774,-4-26-1806,7-2-2064,-6-21 0,8 0-258,-10-23-258</inkml:trace>
  <inkml:trace contextRef="#ctx0" brushRef="#br0" timeOffset="1668.0954">18601 1030 6837,'0'0'4644,"0"0"-129,0 0-129,0 0-1419,0 0-1935,0 0 387,57 75-645,-23-18 129,-1 11-387,0 14-129,0 6-387,-1 1 129,-3-2-387,-1-4 129,-2-11 0,-2-11 129,1-20 0,0-17 0,1-14 0,1-10 129,1-12-129,-3-17 129,4-20 0,-1-14-129,0-15 129,-2-8 0,-3-9 258,0 0-387,-5 9 129,-3 6-387,-2 20 387,-6 11-903,-7 49 387,7-54-1161,-7 54-3354,0 0 516,0 0-645,0 0 0</inkml:trace>
  <inkml:trace contextRef="#ctx0" brushRef="#br0" timeOffset="1923.11">19471 1417 13416,'59'27'5031,"-59"-27"-387,80 14-129,-29-9-3870,8-3-129,0 0-129,5-2-129,0 4-516,3 1 258,-6-1 0,0 5-129,-6-2-129,-7-2-129,-3-2-774,-45-3-2193,59-4-1161,-59 4-387,0 0 0,0 0-387</inkml:trace>
  <inkml:trace contextRef="#ctx0" brushRef="#br0" timeOffset="2328.1332">20227 1196 8514,'-49'-62'5289,"49"62"-645,0 0 0,0 0-2580,0 0-387,0 0-645,0 0-516,0 0-129,0 0-129,48 20 0,-48-20 0,60 37 0,-60-37-129,63 35 0,-63-35 387,53 35-774,-53-35 387,43 29-129,-43-29 0,0 0 0,35 54 0,-35-54 129,10 48-516,-8-19 645,-2 1-516,0 7 129,-6-1-129,-2 6 258,-5-5-516,-1 2 516,-5-5-129,-2-3 129,-1-2-129,-5-2 0,3-6-129,0-4-258,3-6-387,-4-6-2838,13 4-774,-4-5-516,16-4-258,-9 3-258</inkml:trace>
  <inkml:trace contextRef="#ctx0" brushRef="#br0" timeOffset="6476.3704">21023 974 1161,'0'0'4386,"0"0"-516,0 0 258,0 0-1677,0 0-903,0 0-387,-38-18-645,38 18-129,0 0-129,0 0-129,0 0-129,0 0 129,0 0 0,0 0 0,0 0 129,0 0 516,0 0-258,0 0 387,34-1-387,-34 1 0,45 0 0,-9-3 0,5 1-129,8 1-258,1 0 129,2 0-129,-2 1-129,-4-2-258,-5 2 129,-41 0 258,58 0-129,-58 0-129,0 0 258,41 0 0,-41 0-129,0 0 387,0 0-258,0 0 0,0 0-129,0 0-129,0 0 129,0 0 129,-38 58 129,38-58-387,-50 78-129,13-16 258,-5 13-387,-6 15 774,-8 4-774,0 6 258,-2-4-645,0-4 774,4-5-129,5-13 0,6-13 129,8-19 0,7-9 0,8-8 129,5-6 0,11-9 129,4-10 0,7 0-129,10-10 0,5-2 129,7 0-129,6 0 0,3 0-129,6 2 129,2 5-129,2 5 129,0 0-129,-3 3-258,-2 7-129,-6-6-645,3 6-3612,-12-3 0,-3 0-516,-8-7-129</inkml:trace>
  <inkml:trace contextRef="#ctx0" brushRef="#br0" timeOffset="6916.3956">21268 973 4902,'0'0'5289,"0"0"-129,0 0-516,0 0-2451,0 0-258,0 0-387,-46 49-774,21 2 258,-8 22-903,-5 22 516,-7 17-774,-3 15 0,-1 8-1419,-9-2-2838,9 2-387,-5-19-258,7-9-387</inkml:trace>
  <inkml:trace contextRef="#ctx0" brushRef="#br0" timeOffset="39012.2313">9294 3287 1032,'0'0'3225,"0"0"516,-9-7-645,0 0-645,9 7-258,-10-6-258,10 6-258,-10-4-387,10 4 0,-10 0-387,10 0 0,0 0 129,10-8-387,1-4 129,9 3-258,2-11 0,9-1 0,4-5-129,6-2-387,1 2 129,-2 0-129,0 0 0,-4 4-129,-8 4 129,-4 6-258,-6 7 0,-6 2 258,-12 3-258,0 0 258,6 13-774,-12-9-774,-1 17-2967,-8-4 0,-2 12-258,-9-4-387</inkml:trace>
  <inkml:trace contextRef="#ctx0" brushRef="#br0" timeOffset="39356.2509">9249 3537 4644,'0'17'4644,"0"-17"-129,13 13-258,-6-21-1548,11 5-516,-4-22-516,12 8-645,-1-16 0,13 4-258,2-9-129,7 4-258,-2 2 0,2 3-129,-5 4-129,-1 3 0,-8 6 0,-7 4-129,-7 6 0,-6 2 0,-4 1-129,-9 3 0,0 0 0,0 0-387,4 12-516,-9-9-2451,2 11-1161,-9-4-129,1 11-387,-7-6-258</inkml:trace>
  <inkml:trace contextRef="#ctx0" brushRef="#br0" timeOffset="39664.2686">9585 3518 6708,'19'16'4644,"-11"-16"0,9 0-258,-4-14-1419,14 8-1419,-4-15-516,9 5-258,0-6-258,2 1-129,-2-1-129,-2 0 0,-3 4-129,-5 3-129,-7 5 129,-2 1-129,-5 5 0,-8 4-129,0 0-129,0 0-258,0 0-774,0 0-3225,2 11 0,-2-11-387,-5 15-129</inkml:trace>
  <inkml:trace contextRef="#ctx0" brushRef="#br0" timeOffset="41716.386">9995 2192 3612,'6'-18'4386,"-3"3"-258,-3 15 258,0 0-1419,0-19-774,0 19-258,0 0-387,0 0-516,-9-2-258,9 2-129,-12 10-258,3 5 0,-3 2-258,1 7 0,-5 5 0,1 9-129,-1 3 0,4 4-258,0 3 129,5-1-129,1 2 129,5-1-258,3-1 258,5-9-258,5-3 258,2-8 129,1-8-129,4-6 0,1-8 129,-4-5 0,0-10 0,1-9 0,-3 0 0,-3-4 129,-4-3 0,-2 2 0,-5 2 0,0 2 0,-6 4 0,-5 1-129,-2 4 129,-2 3-258,-1 1 129,-5 3-258,0 4-387,-4 0-645,5 6-3225,-6-1 0,3 9-387,-3-3-387</inkml:trace>
  <inkml:trace contextRef="#ctx0" brushRef="#br0" timeOffset="43211.4715">9239 2394 6708,'-4'-14'4644,"0"2"-129,4 12-645,-10-24-1419,10 24-516,-5-32-516,5 17-258,0-11-516,3 5-129,3-2-129,8-1-129,3 2 129,3 5-129,1 8-129,3 2 0,-3 7 129,0 7-129,-5 7-129,-4 8 129,-6 4-129,-6 7 129,-2 2-258,-10 6-258,-8 0 258,-1 2-258,-3-1 258,0-2-258,4-5 129,2-3 0,8-8 129,7-6 129,6-5 0,13-6 129,4-7-129,4 0 129,3-4-129,1-6 129,-1-1-129,1 0 0,-4-4-258,-4-5-258,3 9-516,-12-19-2322,8 15-1032,-11-12-387,5 3-129,-13-10 2322,7 10 1161,-7-3 1161,0 0 774,0 13 3225,-7-5 774,7 19 129,-10-18-387,10 18-1935,0 0-1032,-6 8-387,6-8-387,1 26-129,4-6-129,5 3-387,1 4 387,0 3-516,3 2 387,1 1-387,-1 1 258,-1-5-258,0 3 129,-3 2 129,-3-3 0,0-3 0,-4-3-129,0-4 129,-3-3-258,-6-4 129,-1-2-258,-9-12-129,2 7-645,-9-19-2709,3 3-387,-5-15-516,5-3 0</inkml:trace>
  <inkml:trace contextRef="#ctx0" brushRef="#br0" timeOffset="43411.483">9511 2217 13932,'32'-53'4902,"-16"24"-258,9 8-258,-3-5-3612,6 2-129,0-1-516,0 0-129,-2 3-258,-5 3 0,-4 5-387,-8-6-903,2 13-2709,-11 7-516,0 0 0,0 0-516</inkml:trace>
  <inkml:trace contextRef="#ctx0" brushRef="#br0" timeOffset="80755.619">6120 6123 1806,'7'13'3096,"-7"-13"258,0 0-516,0 0-516,0 0-258,9 0-387,-9-12-258,0 12-258,-2-28-258,2 11-387,-6-9 258,3-1-387,-5-4 129,2 2-129,-4-2 129,0 7-129,-2-1 129,2 8-258,-3 2 0,-1 13-129,0 2 0,1 5 0,2 12 0,0 9-129,-1 10 0,0 12 258,0 9-258,1 10 129,0 9-129,0 12 0,0 5 0,0 3 0,2 2-129,0-1 129,2-3 0,2-7-129,-1-8 129,2-13-129,2-6 258,-1-9-258,2-12 258,-1-10-258,0-3 0,0-10 129,-1-4-258,3-12-645,0 0-2451,-5-11-1032,5-3-516,-4-13-129</inkml:trace>
  <inkml:trace contextRef="#ctx0" brushRef="#br0" timeOffset="81092.6382">5736 6580 8127,'5'-7'4902,"-5"7"-387,0 0-129,17-2-3096,-6-5-258,9 7-129,2-8-258,9 1-258,4 0 0,2-3-258,2 1-129,-3-2 0,-2 2-258,-6-3-258,-2 12-1161,-12-9-2838,0 3-129,-5-4-387,0 3-387</inkml:trace>
  <inkml:trace contextRef="#ctx0" brushRef="#br0" timeOffset="81483.6606">6539 6002 6450,'24'-34'4773,"-14"24"-129,-10 10-387,10-6-2709,-10 6-387,-7 9-387,-7 7-258,2 9 0,-6 6-258,0 10 0,-2 6 0,1 11-129,0 5 0,2 11 0,3-1 129,3 1-258,3-3 129,6-7-129,2-7-129,6-9 129,7-11 0,6-9 0,5-8-129,2-9-258,9 2-1419,-4-13-2709,5 0-129,-4-8-516,1-4-129</inkml:trace>
  <inkml:trace contextRef="#ctx0" brushRef="#br0" timeOffset="81792.6783">6921 6287 7611,'0'0'4773,"-9"-9"258,8 18-516,1-9-2580,-3 32-1032,1-5-387,2 8-258,0 5-129,0 2 0,0 0-129,2-2 0,-2-4 0,0-8-258,3-2-387,-3-26-1548,0 21-2322,0-21-258,0 0-258,3-6-258</inkml:trace>
  <inkml:trace contextRef="#ctx0" brushRef="#br0" timeOffset="82175.7001">7155 6087 7353,'0'0'4773,"0"0"-129,5-8-258,10 18-2580,-3 0-1032,10 12-129,-1 3 129,5 13-516,-2 6 0,-1 6-129,-3 7 0,-5 0-258,-6 3 0,-8-4-129,-3 1 0,-10-7 0,-4-1-516,-5-10 0,4 5-1548,-7-14-1935,3-4-387,0-9-258,4-5-387</inkml:trace>
  <inkml:trace contextRef="#ctx0" brushRef="#br0" timeOffset="82928.7431">7983 6348 5547,'9'4'4773,"-9"-4"129,16 0-516,-10-11-2322,13 11-516,-1-8-516,7 5-129,-4-3-387,4 3-258,-3-1 0,-1 3 0,-3-2-258,-1 1 0,-7 2 0,-10 0-258,12 0-129,-12 0-387,7 10-2193,-7-10-1677,0 0-258,-7 8-129,7-8-516</inkml:trace>
  <inkml:trace contextRef="#ctx0" brushRef="#br0" timeOffset="83247.7614">8077 6466 3483,'0'0'5031,"8"3"-258,-8-3-129,13 5-1677,-13-5-903,16 0-645,-6-4-258,6 4-387,-2-3-258,5 2 0,-2-3-129,2 1 0,0-2-258,-1 0 0,0 1 0,-2 1-258,-3 3-258,-13 0-1032,18-1-3483,-18 1 129,0 0-645,0 0-258</inkml:trace>
  <inkml:trace contextRef="#ctx0" brushRef="#br0" timeOffset="87520.0059">8646 6159 2967,'0'0'4644,"0"0"0,0 0-129,0 0-1806,0 0-774,0 0-516,0 0-258,0 0-258,0 0-258,0 0-129,0 0 0,0 0-129,0 0-129,0 0 0,5 7 0,-5 4-129,0 5 0,0 4-129,0 4 258,0 8-129,0 3 0,0 2 0,0 3 0,1 2-129,0-2 129,-1 0-129,0-4 0,0-4-129,0-4 0,-1-3 0,-1-2 0,-2-6-258,3 0 0,-4-5-129,5 4-645,-8-12-3612,8 8 129,0-12-516,0 0-258</inkml:trace>
  <inkml:trace contextRef="#ctx0" brushRef="#br0" timeOffset="94495.4047">6259 9839 6321,'19'-48'5031,"-9"21"-129,-5-6-258,-2 5-1806,-3-10-1419,0 10-387,-8-2-129,2 6-258,-6 2-258,-1 8 0,-2 6-258,-2 8 0,-6 4 0,-2 19 0,-2 14 0,0 13-129,-2 16 0,2 18 0,2 15 129,3 11 0,5 10-129,3-3 129,3 0-129,2-7 0,0-4 129,3-17-258,0-14 0,-1-18-387,2-13-129,-4-19-903,6-8-3225,3-17-258,-9-13-129,2-17-516</inkml:trace>
  <inkml:trace contextRef="#ctx0" brushRef="#br0" timeOffset="94692.416">5779 10273 11094,'27'-26'4902,"-5"13"0,6 5-258,-1-3-3741,8 9-387,3 2-645,-5-6-2322,9 6-2193,-3 0 0,5 0-516,-3-1-387</inkml:trace>
  <inkml:trace contextRef="#ctx0" brushRef="#br0" timeOffset="94915.4288">6587 9902 10191,'-4'-30'5160,"-6"29"-258,-8 1-258,4 18-3483,-9 7-258,5 17-129,-3 8-258,4 10-258,1 6 0,4 7-129,5-3 0,3-2-387,4-5-258,2-15-387,14-1-3741,-6-17-129,7-10-258,0-15-387</inkml:trace>
  <inkml:trace contextRef="#ctx0" brushRef="#br0" timeOffset="95343.4532">6691 10164 11868,'13'-29'5031,"-13"29"0,17 0-387,-11 12-3483,8 10-516,-1 5-387,-2 6 0,-1 3-258,-1-4 129,-5-1-258,-2-5 129,-2-8-129,0-7 129,0-11 0,0 0 0,-7-17 0,7-9-129,2-12 258,7-3-129,5-6-129,3-1 0,4 6 129,4 4-129,0 7 129,0 16 0,0 12-129,-2 4 258,-5 16 0,1 9 0,-4 6 0,-2 2-129,-4 7 129,-2-4-129,-2 3 129,-3-4-129,0 0-129,-2-4 0,0-5-387,-7-11-258,7 7-2451,0-23-1419,0 0-387,-9-10-258,9-10-516</inkml:trace>
  <inkml:trace contextRef="#ctx0" brushRef="#br0" timeOffset="95607.4684">7266 9803 10191,'25'-21'5289,"-10"20"-516,11 6 129,-1 10-3870,11 14-258,-2 10-129,0 11-258,-7 5 0,-7 7-258,-8 1-129,-10 2-129,-6-4 129,-10-1-258,-6-7 0,-5-7-258,4-1-258,-8-20-1548,8 2-2193,0-13-387,3-4-129,5-10-516</inkml:trace>
  <inkml:trace contextRef="#ctx0" brushRef="#br0" timeOffset="96275.5065">8397 10057 7482,'10'-3'4902,"-10"3"129,12-7-903,-4 10-2322,-8-3-387,9 0-387,-9 0-387,0 0 0,0 0-258,-7 2-258,-4 2 258,-5 2-258,-5 1 0,-4 0-129,-5-2 129,-4 0-129,-3-1 0,-3 0 129,1-3-258,5-1 129,1 0-129,6 0 0,6 0-129,3-1-387,8 1-129,2-3-516,8 3-1161,0 0-2193,0 7-258,0-7-129,8 3-516</inkml:trace>
  <inkml:trace contextRef="#ctx0" brushRef="#br0" timeOffset="96935.5444">8435 10213 4257,'0'0'4644,"10"6"-129,-10-6-258,0 0-2322,0 0-387,0 0-129,0 0-516,0 0 0,0 0 0,0 0-129,-2 16-258,-6-14 0,0 4-129,-6-2-258,-2 3 129,-4-1-258,-1 2 129,-3 4-129,-1-4-129,1 5 0,0 0 129,2-1-258,1 0 0,5 0 0,-1-2 0,3-1 0,-1-4 0,6 0-129,-3-1 129,3-2 129,0-1 0,9-1-129,-11 1 129,11-1 0,0 0 0,0 0-129,0 0 129,0 0-129,0 0 0,0 0-129,0 0 0,3 13-258,-3-13-645,0 0-1548,0 0-1419,0 0-387,0 0-258,0 0 517</inkml:trace>
  <inkml:trace contextRef="#ctx0" brushRef="#br0" timeOffset="101255.7914">2218 10675 3999,'0'0'4515,"0"0"0,0 0-387,1-18-1935,9 18-645,-8-11 0,11 11-387,-4-6-129,6 6-516,-4 3 0,4 8-258,-4 3 0,-1 7-258,0 8 258,-4 7-387,-5 0 387,-1 0-258,0-1 258,-7-4-258,-2-4 258,1-4-258,-2-10 129,1-8-129,0-3 129,0-4-129,6-8 0,2-11-129,4-6-129,7-7 129,4-3-129,1-1 129,5-3 0,2 3 0,3 1-129,1 13 258,-5 2 129,3 12-129,0 6 129,-1 4-129,1 9 0,-3 8 129,-2 6-129,-2 3 129,-4 9 0,-3 2-129,-7-1 129,-3 3-129,0-2 129,-3-3-129,-1-2 129,-2-6-129,1-8-129,1-4 129,4-14-129,-5 14-129,5-14-645,0 0-3612,0 0 0,7-3-516,3-5-387</inkml:trace>
  <inkml:trace contextRef="#ctx0" brushRef="#br0" timeOffset="102599.8684">2938 10714 1419,'0'0'2838,"0"0"-774,0 0-258,0 0-387,0 0 387,0 0 129,5 3 0,-5-3-258,9 0 0,-9 0-516,19 0-129,-6-5-258,5 4-258,1-5-129,1 5-258,-1-2 0,-2 3 0,-4-1-129,-2 1 0,-11 0-129,11 0 0,-11 0-387,0 0-1032,0 0-2451,0 0-516,-10 1-129,1 2-258</inkml:trace>
  <inkml:trace contextRef="#ctx0" brushRef="#br0" timeOffset="102923.8869">2910 10856 3096,'0'0'4515,"6"-5"0,-6 5 129,17-2-2322,-17 2-1032,25-7-129,-13 1-387,5 5-129,-4-2-258,1 3-129,-3-1-129,0 1-129,-2 1 0,-1 6-129,-8-7 0,14 0-387,-5 4-903,-9-4-2322,9-7-645,-9 7-387,13-17-258</inkml:trace>
  <inkml:trace contextRef="#ctx0" brushRef="#br0" timeOffset="103695.9311">3362 10704 2580,'0'0'4257,"0"0"129,-1-11-129,1 11-1806,-8-8-903,8 8-387,0 0-387,0 0 0,0-16-387,0 16-129,10-12 0,-10 12-129,15-11 129,-7 7 0,-8 4 0,19-8 0,-19 8 129,15-1-258,-15 1 129,11 3-129,-11-3 0,10 19-129,-8-5 0,1 2 129,-3 0-129,0 5 0,0 3 129,-7 3-258,-1 0 258,-3 1-387,-2 1 129,-4-1-129,-1 1 129,-4 0-387,4-7 258,-4-2 129,6-2-129,-1-3 129,3-4 258,5-3-129,9-8 129,-10 9 0,10-9 0,0 0 0,0 0 129,6 0 0,-6 0 0,15-4 0,-6-1 0,2 3 0,-1-3 0,3 5-129,-1-2 129,-2-1-129,-1-1 0,2 4 0,-2-4 0,-1 1-129,0 0 129,-8 3-129,11-5 129,-11 5-129,9 0 0,-9 0 0,0 0 0,0 0-129,0 0 0,0 0-387,2 7-387,-2-7-2322,-6 2-1548,6-2-129,-8 9-258,8-9-258</inkml:trace>
  <inkml:trace contextRef="#ctx0" brushRef="#br0" timeOffset="107019.1211">6182 7877 5289,'26'-31'4644,"-16"13"-387,0 1 129,-8-11-3225,5 9-129,-7-10-129,-1 9 0,-9-5-387,-1 6 0,-7 1-129,1 5-129,-9 8 129,0 5-129,-4 2-258,-1 15 129,-2 8 0,0 11 0,1 13 0,1 11 0,5 15-129,2 8 129,4 9 0,6 4-129,2 0 129,6-2-129,2-6 129,2-7-129,1-10 0,1-10 129,0-10-129,0-10 0,0-6-258,-3-12-387,3 0-1161,0-23-2580,-7 2-258,0-12-387,4-15-258</inkml:trace>
  <inkml:trace contextRef="#ctx0" brushRef="#br0" timeOffset="107283.1361">5512 8243 7611,'24'2'4902,"9"-2"-129,16 0-387,3-10-3225,11 4-258,-2-5-258,2 4 0,-7-5-129,-5 3-258,-7 1-129,-9 1-258,-5 2-258,-10-8-774,3 9-3225,-5-6-129,1 5-516,-2-9-258</inkml:trace>
  <inkml:trace contextRef="#ctx0" brushRef="#br0" timeOffset="107567.1525">6553 7850 7611,'4'-14'4644,"-13"14"-129,-3 6-387,-9 8-2967,6 15-387,-6 7-258,1 15 129,-4 9-258,3 9 129,0 2-387,4 7 129,4-4 0,6-5-129,7-6 0,4-13-258,11-9-129,3-18-1419,9-2-2580,2-16-387,7-5-258,-1-7-387</inkml:trace>
  <inkml:trace contextRef="#ctx0" brushRef="#br0" timeOffset="107935.1735">6770 8023 8901,'-1'-32'4902,"10"23"-129,7 5-516,2 0-3354,6 8-387,0 7 129,1 8-258,-7 5-129,-4 8-129,-7 6 0,-7 4 0,-6 1-129,-9 2 129,-7-1-129,-2-5 0,-1-3 0,4-6 0,1-6 0,7-7 0,8-4 129,5-13 0,12 11 0,11-10 0,5-1 0,8 0 0,3-5-129,2 2 0,-4 0-129,-3-2-258,-3 5-645,-12-7-3612,-2 5 0,-10-6-387,-7 8-387</inkml:trace>
  <inkml:trace contextRef="#ctx0" brushRef="#br0" timeOffset="108259.1921">7163 7728 8127,'3'-32'4773,"15"27"-129,2 3-258,12 10-3483,1 6-129,7 17-258,-3 8 258,0 13-387,-7 11 0,-8 3-129,-8 7 0,-9-1-258,-6 3 0,-9-7 0,-8-3 0,-4-6 0,-2-9 129,-3-9-258,-1-2 129,0-10-387,3-1-387,-3-14-2322,10 0-1419,2-10-387,8-3-258,8-1-258</inkml:trace>
  <inkml:trace contextRef="#ctx0" brushRef="#br0" timeOffset="108553.2089">7856 8141 7224,'38'-10'5031,"-21"4"-129,7 5-387,-3-6-2838,6 7-774,-2-6 129,8 2-516,-6-2 0,2 1-129,-2-2-258,-2 2 0,-4-4-129,-4 3 0,-2 2-387,-15 4-129,16 0-1677,-16 0-2322,0 0-387,-16 7-258,1 7-258</inkml:trace>
  <inkml:trace contextRef="#ctx0" brushRef="#br0" timeOffset="108740.2196">7933 8277 7353,'2'11'4773,"9"-8"0,3-3-516,9 0-2709,-2-2-516,10 1-387,-2-5-129,1 2-387,0 2-258,-5-7-645,5 9-2838,-9-10-903,0 5-387,-7-5-387</inkml:trace>
  <inkml:trace contextRef="#ctx0" brushRef="#br0" timeOffset="109467.2612">8641 7978 1935,'-9'-1'4386,"9"1"258,-1-13-258,-4-3-1806,5 16-645,0-23-516,0 23-258,4-26-258,4 13-258,-1-3 129,9 2-258,-1-2-258,7 5 129,2 2-129,3 2-129,1 2 0,-1 5 0,-2 0 0,-4 9 129,-5 4-129,-3 7 0,-6 4-129,-5 8 129,-2 2-129,-9 9 129,-5 6-129,-5 1 129,-5 0-258,-4 0 258,0-4-129,-1 0 0,-1-9 0,3-4 129,4-8-258,4-4 258,7-5-129,5-4 0,7-12 0,0 13 129,11-9-129,5-3 0,5-1 0,3 0 129,4 0-129,0 0 129,0 0 0,1 0 0,-5 0 0,-3 0 0,-2 0 0,-2 0 0,-5 0-129,-3 0 129,1 0-258,-10 0 129,11 0 0,-11 0-129,0 0-129,8 3-129,-8-3-1032,0 0-3612,-7 9 129,-5-9-645,0 1-387</inkml:trace>
  <inkml:trace contextRef="#ctx0" brushRef="#br0" timeOffset="113243.4772">2891 10553 3225,'0'0'3612,"-7"-11"-516,7 11-645,0 0-387,0 0-258,0 0-258,0 0 129,0 0-258,0 0 0,0 0-129,0 11-258,0-11-129,11 15-258,-1-7-129,5 6-129,1 0 0,3 3-129,2 1-129,2-2 129,-2 0-258,0-4 129,-4-1-129,-1-4 0,-2-3 129,-7-1-129,-7-3 129,10 3 0,-10-3-129,0 0 129,0 0 0,0 0 0,0 0-129,0 11 0,-7-1 129,-3 11-129,-3 4 129,-2 4-129,-6 4 129,-2 5-129,-2 1 129,-1-4-129,1-1 129,3-7-129,3-5-258,1-4-129,8 3-645,-4-14-3741,14-7-258,-6 12-129,6-12-516</inkml:trace>
  <inkml:trace contextRef="#ctx0" brushRef="#br0" timeOffset="113951.5176">1445 10675 3999,'2'-27'4902,"-4"15"-258,2 12 0,-17-24-2193,17 24-516,-16-1-516,9 14-129,-3 6-387,7 25-258,2 8 0,1 14-387,6 11 0,4 12-129,-1-2 0,4-3 0,0-8 0,-3-17-258,-2-10 129,-1-15 0,0-19 129,-7-15-129,18-15 129,-5-19 0,1-15 0,7-11 0,4-21 0,5-5-258,0-7 0,0 1 0,-2 8 0,-3 6 0,-2 13-129,-5 12 129,-6 19-258,-6 12 0,-6 22-645,0 0-3354,0 0-387,-10 14-516,-1 8-258</inkml:trace>
  <inkml:trace contextRef="#ctx0" brushRef="#br0" timeOffset="114155.5293">1319 10950 11997,'-13'0'5289,"14"-7"-258,20-2-129,4-11-4515,8 5 129,2-4-258,5 4 129,-1 1-516,-2-3-387,2 12-4128,-13-6-258,1 11-387,-6 0-645</inkml:trace>
  <inkml:trace contextRef="#ctx0" brushRef="#br0" timeOffset="116175.6449">2878 10502 1032,'0'0'3612,"0"0"258,0 0-1161,0 0-645,-8-1-258,8 1-258,0 0-258,0 0 129,-5-15-258,5 15-258,0 0 129,0 0-516,0 0 0,0 0-129,0 0 0,0 0 0,0 0-258,9 15 129,0-3-129,3 5 129,2-1-129,3 2 129,2-2-129,1 1 0,-3-4 0,2-2 0,-3-3 0,-2-1 0,-2-1-129,-3-2 129,-9-4-129,13 7 129,-13-7 0,0 0 0,0 0-129,0 0 258,0 0-129,0 0 0,0 0 129,0 0-129,0 0 0,0 0 0,0 0 0,0 0 129,0 0-258,0 0 129,0 0 0,0 0 0,0 0-129,0 0 129,0 0-129,-7 14 0,-1-6 0,-3 4 0,-3 5-129,-6 8 258,-3 3 0,-3 1-258,-1 4 0,-2-1-387,6 9-2193,-2-11-2193,5 0 0,1-11-387,9 2-774</inkml:trace>
  <inkml:trace contextRef="#ctx0" brushRef="#br0" timeOffset="120678.9024">9574 9547 2451,'0'0'4773,"5"-12"0,-5 12-774,0 0-903,0 0-903,2-17-516,-2 17-645,8-12-258,-8 12-258,8-10 0,-8 10-258,0-19 0,0 9 0,-3-2-129,-4-3 0,-1 3 0,-2-2-129,-1-1 129,-3 3-129,0 2 0,0 3 129,-2 2-129,3 3-129,-2 2 258,1 0-129,-1 2 0,2 5 0,1 2-129,1 1 129,0 3 0,0 6 0,2 5 0,-1 3 0,0 10 0,1 7 0,-3 8-129,1 2 258,-1 6-258,1 3 258,0 2-129,1 3 0,-1 0 0,1 0 129,2-2-129,1 1 0,-1-2 129,0-2-129,1-3 0,2-4 0,-2-6-129,2-6 129,1-5 0,0-8 0,1-4 0,1-5 0,1-7 0,-1-2 0,2-13 0,-3 15 0,3-15 0,0 0 0,-5 14 0,5-14 0,0 0 129,0 0-129,0 0 129,-10 11-129,10-11 0,0 0 0,0 0 0,0 0 0,-7 3 0,7-3 0,0 0 0,0 0 0,0 0-129,0 0 0,0 0-129,0 0-258,0 0-516,-11-1-2967,11 1-516,0 0-645,0 0-258</inkml:trace>
  <inkml:trace contextRef="#ctx0" brushRef="#br0" timeOffset="123039.0374">8970 10123 10191,'-32'-8'5418,"32"8"-387,-11 0 0,20 5-3741,10-1-387,16 4-129,9-3-387,17 2 0,11-7-258,6 0-129,8-8-387,-6-6-129,-3 5-903,-15-15-3612,-3 2-129,-19-7-516,-4 2-129</inkml:trace>
  <inkml:trace contextRef="#ctx0" brushRef="#br0" timeOffset="123267.0505">9945 9489 10836,'2'-21'5418,"-16"18"-387,-3 19 0,-6 17-4386,0 15-129,-3 12-129,3 12 0,-1 10-129,4 3-129,5 2-129,6-7 0,4-7-258,5-14-258,8-2-774,-1-23-3612,17-13-129,-2-18-387,9-5-516</inkml:trace>
  <inkml:trace contextRef="#ctx0" brushRef="#br0" timeOffset="123619.0706">10081 9857 10191,'2'-29'5289,"-2"29"-387,-1 9 0,-3 15-4128,4 15-387,0 2 0,0 5-129,0-1-129,-1-5 0,1-6 0,-1-9-129,1-12 129,0-13-129,0 0 0,9-26-129,3-6 129,5-4-129,5-5 0,4-1 129,4 4-258,0 4 258,0 7 0,-2 13 0,-4 10 0,-6 5 0,-4 14 0,-5 12 0,-5 2 0,-2 7 129,-2 0 0,-2 1-258,-1-3 129,-2-6-516,5 4-3096,-1-17-1161,1-3-258,0-12-516</inkml:trace>
  <inkml:trace contextRef="#ctx0" brushRef="#br0" timeOffset="123772.0794">10502 10035 8514,'28'-9'5418,"-16"3"-516,4 6-258,0-2-3870,1-5-2451,6 7-2451,0-8-903,6 2-129,-3-2-516</inkml:trace>
  <inkml:trace contextRef="#ctx0" brushRef="#br0" timeOffset="123935.0887">10845 9907 7740,'29'-21'5547,"-29"21"-258,15-1-387,-15 1-2709,1 15-1419,-1 2-258,-3 10-258,-2 1 129,0 4-387,1 1-387,-3-10-1032,7 2-3483,0-9-129,2-4-387,-2-12-387</inkml:trace>
  <inkml:trace contextRef="#ctx0" brushRef="#br0" timeOffset="124199.1038">11082 9436 10062,'25'-57'5547,"-4"55"-387,-1 2 0,10 20-4515,1 14-258,5 20 129,-5 11-258,-7 11 129,-8 6-258,-9 9 0,-9 0 0,-12-2-129,-14-7 0,-9-11-129,-2-7 0,-5-14-387,7-4-387,-9-24-3354,15-1-1032,0-19 0,10-2-645</inkml:trace>
  <inkml:trace contextRef="#ctx0" brushRef="#br0" timeOffset="124388.1146">11604 10069 10320,'43'9'5676,"-34"-9"-774,0 3 129,-9-3-4644,0 0-1419,9 0-3741,-9 0-258,0 0-387,10-19-516</inkml:trace>
  <inkml:trace contextRef="#ctx0" brushRef="#br0" timeOffset="124723.1337">12593 9486 9546,'41'-117'5547,"-30"67"-516,-8-1 0,-3 21-4515,-11 7-129,-6 17-129,-10 10 0,-4 27-129,-8 18 0,-2 23 0,-3 20 0,1 18 0,1 10 0,2 6 0,4 0-129,6-4 129,2-10-129,6-18 0,4-18-129,2-19-129,6-13-903,-5-21-3870,15-23 0,0 0-258,-5-23-645</inkml:trace>
  <inkml:trace contextRef="#ctx0" brushRef="#br0" timeOffset="125083.1543">12105 9814 9546,'3'-32'5547,"16"24"-645,15 3 0,3-3-4515,20 7-387,8-2-129,1-2-387,3 2-645,-11-18-774,8 8-1161,-15-24-129,5 4 1548,-16-14 1032,-7-1 774,-2 4 387,-11-6 1032,5 20 516,-18-10 1419,6 31-387,-16-5-1161,-2 21-1032,-12 13-258,-3 18-258,-4 10-258,-2 11 129,0 10-258,1 4 258,2-1-258,8 1 0,7-7-258,3-15-129,8-5-387,4-25-3354,11-2-903,2-18-516,6-2-258</inkml:trace>
  <inkml:trace contextRef="#ctx0" brushRef="#br0" timeOffset="125443.1749">12907 9778 7482,'7'-13'5418,"-7"13"-258,5 11-258,-3 11-3483,-2 2-645,0 8-258,0-2-129,0 0-129,-2-5-258,-1-2 129,0-8-129,3-15 0,0 0-129,0 0 129,0 0-129,4-26 0,9 1 129,1-8-129,4 1 129,1-1-129,0 2 258,0 3-129,-2 6 129,0 11 129,-5 6-129,-1 9 129,-3 9-129,-2 8 129,-3 3-129,0 2 0,1 2 0,-1-1 0,1-4-258,-1-5-258,3 1-258,-6-19-2967,8 10-1419,-8-10-387,16 0-258</inkml:trace>
  <inkml:trace contextRef="#ctx0" brushRef="#br0" timeOffset="125596.1837">13313 9839 8385,'26'-8'5160,"-11"2"-129,4 1-387,-5 3-4644,6-2-4257,4-1-258,0-3-645,2 3-258</inkml:trace>
  <inkml:trace contextRef="#ctx0" brushRef="#br0" timeOffset="126135.2144">13720 9616 10320,'25'-31'5547,"-14"14"-387,7 8 0,-6-6-4257,9 9-387,-2 1 0,3 5-129,-4 0-129,2 6 0,-4 2-129,-1 2 0,-6 1-129,-1 2 129,-4-2 0,-4 0-129,0-11 0,-4 18 0,4-18 0,-6 16 129,6-16-129,-2 14 0,2-14 0,1 11 0,-1-11 0,7 12 129,-7-12-129,5 15 0,-5-3 129,-5 1-129,-3 1 0,-8 5 129,-3 3-129,-7 3 0,-5 1 0,-3 1 0,-1-1 0,2-1-129,5-2 129,4-5 129,7-3-129,11-4 0,6-11 129,8 12-129,11-11 129,2-1-129,5 1 129,4-1-129,2 0 0,-2 0 0,-2 0 0,-3-4-129,-1 4-258,-6-7-387,6 7-2709,-11-5-1935,1-2 0,-4-7-516,5 3-387</inkml:trace>
  <inkml:trace contextRef="#ctx0" brushRef="#br0" timeOffset="126459.233">14265 9418 11481,'11'-72'5676,"-1"55"-387,-3 5-258,13 14-4386,-3 15-129,5 19-258,-2 15 0,-3 15-129,-6 9 129,-3 7 0,-8 8-129,-5 0 129,-10-4 0,-8-7 0,-3-10-129,-4-11 0,-3-10 0,-2-7-129,1-11 0,1-8-129,5-6-129,2-8-258,6-1-258,0-12-1935,11 5-2580,0-12-129,9 12-387,0-24-258</inkml:trace>
  <inkml:trace contextRef="#ctx0" brushRef="#br0" timeOffset="126736.2489">14824 10256 13545,'2'14'5805,"-2"-14"-258,0 0-516,0 0-4515,10 5-516,-10-5-516,0 0-3612,11 0-1161,-11 0-387,0-7-258</inkml:trace>
  <inkml:trace contextRef="#ctx0" brushRef="#br0" timeOffset="183950.5213">16288 3392 9417,'0'0'4644,"-7"6"-258,7 21-387,-4 7-3483,4 24 0,-1 14 129,1 28 129,-7 20-129,2 30-129,-5 23 0,1 23-129,0 22-129,0 18-129,2 21 0,3 17-129,1 18 0,2 9 0,1 15 0,0 11-129,-1 9 258,-1 10 0,-4 2 0,1 13 129,-7-3 0,1-3 0,-1 2-129,0-10 258,-4-3-258,1-13 129,-2-6-258,2-13 0,-5-13 129,0-7 0,2-20-129,-3-14 0,1-23-129,1-20 129,0-22-258,-1-28 0,6-20-645,-6-45-2193,9-14-2064,-3-32-129,7-23-258,-2-31-774</inkml:trace>
  <inkml:trace contextRef="#ctx0" brushRef="#br0" timeOffset="185202.593">18535 3777 1032,'-6'-32'4128,"4"18"645,-5-1-516,7 15-1806,-11-26-258,11 26-516,-7-13-258,7 13-645,0 0-129,-3-13-258,3 13-129,7-5 0,4 4-129,6 0 129,7-1-258,4-1 129,8 1 0,1 2-129,2 0 129,-2 5 0,-2 2-129,-4 1 0,-9 2 0,-3 1 0,-7-2 0,-4 0 129,-8-9-129,7 14 0,-7-14 0,-1 18 0,-7-5 0,-5 10 129,-7 9 0,-8 5-258,-10 13 129,-9 7-129,-9 10 129,-9 4 0,-1 4 0,-2-6-129,4-4 0,6-4 129,7-11-129,13-7 258,10-10-258,14-9 258,11-6-129,9-4 129,15-7-129,13-2 0,11-5 129,8 0 0,11-7 0,3-2-129,2-1 0,-4 2 129,-7 3-129,-9 0 0,-11 4 0,-11 1-129,-10 0 0,-9 0-129,-8 0-903,0 0-3225,-5 5 0,-7-9-774,2-2-129</inkml:trace>
  <inkml:trace contextRef="#ctx0" brushRef="#br0" timeOffset="185486.6092">18569 3705 6063,'-2'-47'5289,"-1"37"-516,3 10-258,-6 10-2322,2 22-1290,-6 3 0,-1 17-387,-10 12 0,-7 12-258,-8 8 0,-6 9-129,-7 0 0,-2-4-258,-1 1-129,1-11 0,7-3-645,3-25-2709,17-3-774,3-22-516,13-5-129</inkml:trace>
  <inkml:trace contextRef="#ctx0" brushRef="#br0" timeOffset="186442.6639">17890 6268 1806,'30'-65'4257,"-15"24"129,-2-8-129,5 0-1548,-9-14-645,7 11-645,-11-6 0,4 9-645,-9 6-129,-2 11-129,-12 10 0,-3 15-258,-8 7-129,-6 17-129,-5 14 0,-1 15-129,-1 13 0,1 16 129,3 17 129,5 14-129,4 11 0,6 6 0,6 5 129,5-1-258,3-6 258,4-8-129,1-13 0,0-15-129,2-14 129,-2-11 0,0-11-645,-1-16-387,0-4-3225,-9-16-387,1-11-258,-3-12-387</inkml:trace>
  <inkml:trace contextRef="#ctx0" brushRef="#br0" timeOffset="186684.6777">17409 6624 4386,'0'0'5031,"18"-18"-258,10 5-129,6-7-1806,14 5-1806,4-6-258,7 7-258,-1-4-129,-3 6-387,-7 3-516,-9-6-1161,-9 9-2709,-9-3-129,-7 4-258,-10-7-387</inkml:trace>
  <inkml:trace contextRef="#ctx0" brushRef="#br0" timeOffset="187434.7206">18495 5779 1419,'9'-20'3741,"-7"9"387,-2 11-258,0 0-1806,-8-10-387,8 10-516,-13 4-258,4 17-387,-6 10-129,-3 17-129,-10 20 0,-1 21 0,-6 16 0,3 16-129,-1 4 0,7 1 0,7-4 0,16-11-129,9-17-129,15-22-516,15-19-3096,4-14-387,4-14-387,-1-11-258</inkml:trace>
  <inkml:trace contextRef="#ctx0" brushRef="#br0" timeOffset="189830.8577">18720 6464 774,'5'-14'4128,"2"1"258,4-4-129,3-7-1161,5 12-1290,-3-9-516,8 17-387,-9 0-258,5 14-258,-7 12 129,-2 16-258,-6 7-129,0 8 129,-5 2-258,0 3 129,0-6-129,0-5 129,0-8-258,1-10 129,10-10-129,2-12-387,8-2-2064,-1-7-1677,4-13-258,-1-11-387,-1-8 0</inkml:trace>
  <inkml:trace contextRef="#ctx0" brushRef="#br0" timeOffset="189983.8663">18976 5999 6837,'-32'0'4128,"32"0"-1806,-11 12-2322,11-12-3870,5 15-516,7-6 0</inkml:trace>
  <inkml:trace contextRef="#ctx0" brushRef="#br0" timeOffset="190230.8805">19261 5932 9933,'45'15'5160,"-19"20"-387,0 7 0,1 21-4128,-2 16-129,0 16-129,-9 10-129,-9 4 0,-7 6-258,-12-9 129,-7-4-258,-6-15 0,-2-11-387,-2-26-1290,8-7-2709,1-17-387,11-16-129,9-10-645</inkml:trace>
  <inkml:trace contextRef="#ctx0" brushRef="#br0" timeOffset="190395.8899">19685 6505 7611,'52'-5'5289,"-24"5"-516,-1-4-258,1 1-3225,5 3-5418,-6 0-387,-7 6-258,-6 2-516</inkml:trace>
  <inkml:trace contextRef="#ctx0" brushRef="#br0" timeOffset="190559.8993">19853 6730 7998,'9'8'4902,"1"-8"-387,5-6-258,-2-4-3999,3-6-2322,6 4-2064,-4 0-258,-2 0-258,-3-1-516</inkml:trace>
  <inkml:trace contextRef="#ctx0" brushRef="#br0" timeOffset="191090.9297">20926 5726 7353,'-24'-77'5031,"8"45"-129,4 13-258,-5 12-3483,3 19-516,-6 29-129,1 31 129,-7 23-129,2 31-129,-5 23-129,6 11 129,5 7-258,2-3 0,7-13 0,6-16-129,5-17-258,4-31-387,8-13-903,-6-26-3096,1-17-258,-9-31-387,0 0-387</inkml:trace>
  <inkml:trace contextRef="#ctx0" brushRef="#br0" timeOffset="191258.9393">20387 6493 7353,'14'-75'4644,"14"46"-129,11 0-516,11 0-3870,15 2 129,11 1-774,-5 2-3354,-1 2-387,-4 1-258,-12-2-258</inkml:trace>
  <inkml:trace contextRef="#ctx0" brushRef="#br0" timeOffset="191454.9505">21041 5980 9546,'2'-12'5160,"-1"21"-129,-1 18-387,-3 17-3870,-2 16-258,2 15 0,-2 11-129,2 9-129,2 0-129,1 0-129,4-8-258,3-13-387,12-1-2709,-6-27-1419,5-12-258,-2-19-516,0-11-258</inkml:trace>
  <inkml:trace contextRef="#ctx0" brushRef="#br0" timeOffset="191663.9625">21237 6375 10965,'3'-13'5289,"4"22"-258,-1 15-129,-2 6-4515,1 9 129,1 5-129,-1 5 0,-1 1-387,-1-4 0,1 0-387,-4-12-516,8 0-2580,-8-20-1548,0-14 0,0 0-645,8-30-258</inkml:trace>
  <inkml:trace contextRef="#ctx0" brushRef="#br0" timeOffset="191799.9703">21323 6105 9417,'-4'-31'5031,"4"31"-258,0 0-903,-10 1-7998,14 13-516,1 4-387,3 5-387</inkml:trace>
  <inkml:trace contextRef="#ctx0" brushRef="#br0" timeOffset="191971.9802">21474 6655 8385,'39'4'5160,"-19"-11"-516,3-7 0,-7-2-4386,7-7-903,5 5-3741,-4 0-129,-5 1-387,-2 0-387</inkml:trace>
  <inkml:trace contextRef="#ctx0" brushRef="#br0" timeOffset="192166.9913">21913 6329 8127,'0'41'5289,"-5"-11"-516,-1 4-129,6 10-3741,0 2-516,0 8 129,0 1-774,0-9-1032,4 5-2967,-2-7-516,1-3-387,-1-4-387</inkml:trace>
  <inkml:trace contextRef="#ctx0" brushRef="#br0" timeOffset="192558.0137">22236 6050 8256,'6'-39'5160,"6"35"0,0 6-516,15 23-3741,-4 7 129,12 19-387,-1 11 0,1 20-129,-5 5-258,-5 10 0,-10-1-258,-13 1 129,-9-2-258,-18-11-129,-6-4-387,-8-21-645,6-4-3612,-5-15-129,11-9-387,3-18-387</inkml:trace>
  <inkml:trace contextRef="#ctx0" brushRef="#br0" timeOffset="192740.024">22502 6781 7482,'31'-15'5676,"-13"8"-387,9 0-258,1-6-2064,5 8-2709,3 4-387,-2-7-645,4 8-3999,-15-3-258,-3 2-129,-20 1-774</inkml:trace>
  <inkml:trace contextRef="#ctx0" brushRef="#br0" timeOffset="192896.033">22755 6481 7353,'-16'-18'5031,"6"38"-129,4 17-129,-8 4-3741,11 17-258,-1 2-387,1 7-387,6 9-2064,0-15-2580,1-6-129,1-11-516,4-11-258</inkml:trace>
  <inkml:trace contextRef="#ctx0" brushRef="#br0" timeOffset="193175.049">23253 6136 9546,'49'-144'5547,"-49"103"-645,-12 26 129,-17 11-4128,-1 18-258,-6 20-516,4 20 129,-5 19 0,11 16 129,3 13-258,5 9 129,7 0-129,6 2-129,4-12 0,1-8-129,5-13-258,-2-22-645,10-9-4128,-12-16 258,3-11-645,-4-22-258</inkml:trace>
  <inkml:trace contextRef="#ctx0" brushRef="#br0" timeOffset="193347.0588">22972 6552 6837,'-4'-73'5547,"4"53"-258,11 15-516,5-11-1548,12 16-2838,6 0-387,12 0-129,9 4-903,-4-4-3741,8 0-129,-6-13-387,-1-3-387</inkml:trace>
  <inkml:trace contextRef="#ctx0" brushRef="#br0" timeOffset="193503.0677">23524 6275 7740,'5'-22'5418,"-5"22"0,-5 6-516,-11 18-2709,6 24-1290,-8 8-258,7 11-129,1 4-387,2 3-258,8 2-774,-6-21-2580,9 1-1419,-3-17-516,6-10-129,-5-13-387</inkml:trace>
  <inkml:trace contextRef="#ctx0" brushRef="#br0" timeOffset="193684.0781">23587 6708 8514,'28'-27'5289,"-16"16"-387,-2 0-387,4 2-3999,-4 3-258,4 3-258,-2 3-129,-4 0-1161,6 2-3354,-4 4-258,0 1-387,-10-7-258</inkml:trace>
  <inkml:trace contextRef="#ctx0" brushRef="#br0" timeOffset="194639.1327">23766 6511 7740,'-10'18'5676,"-3"-8"-258,-1 10-387,-9-1-3483,5 17-516,-2-2-258,8 9-129,1-1-387,9-1 0,4-6-258,6-4 0,8-8-258,3-12-516,9 3-1806,-7-14-2709,4-8 0,-9-11-516,1-5-387</inkml:trace>
  <inkml:trace contextRef="#ctx0" brushRef="#br0" timeOffset="194776.1406">23814 6336 9030,'-25'-25'5031,"15"25"-258,10 0-1548,-1 19-7482,7-4-516,4 4-516,2 3-129</inkml:trace>
  <inkml:trace contextRef="#ctx0" brushRef="#br0" timeOffset="194931.1494">23956 6681 11223,'53'0'5418,"-21"-7"-1032,4-11-1290,0 8-7611,1-2-516,-4-1-387,-9 2-387</inkml:trace>
  <inkml:trace contextRef="#ctx0" brushRef="#br0" timeOffset="195211.1654">24326 6364 10320,'48'-2'5547,"-48"2"0,0 0-129,48 37-4386,-43-13-516,2 12 0,-7 4-258,-7 3-258,-3 3 129,-2 1-258,-1-5-129,0 2 129,3-8 129,5-5 0,5-31 258,0 0 0,40 64-129,-40-64-129,70 23-645,-21-23-3354,-1-4-1032,-2-13-387,-6-8-516</inkml:trace>
  <inkml:trace contextRef="#ctx0" brushRef="#br0" timeOffset="195427.1778">24809 6237 7482,'0'0'5934,"0"0"-387,10 56-258,-10 14-2064,-7-1-2322,-3 16-129,-4 5-129,-11 8-129,-4 4 0,-12 1-258,-8 1-129,-8-1-258,-9-3-129,-12-13-1548,-8 8-3354,-2-13-258,-10-6-903,1-10-516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7T16:40:15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14807 1042 4773,'0'0'5289,"14"-51"-516,-14 51-129,0 0-1548,8-53-1419,-8 53-129,0 0-645,-12-61-258,12 61-258,0 0 0,0 0-516,-45-42 258,45 42-129,0 0 0,-52 2 387,52-2-387,-40 30 0,40-30-129,-37 66 645,21-15-387,2 19-129,3 17-258,0 20 387,3 6-258,2 8 258,2-2-387,2 2 129,0-13-258,0-11 516,0-22-129,2-20-129,-2-11 0,1-12-129,-1-13-645,-7-16-2838,9-3-774,-10-17-258,5-11-516</inkml:trace>
  <inkml:trace contextRef="#ctx0" brushRef="#br0" timeOffset="218.0125">14334 1424 10320,'-22'-53'4902,"22"53"129,51-52-516,-51 52-2709,68-29-1032,-29 11-129,8 1-516,1 0-774,-4 0-1677,7 2-2580,-8 3 645,2 0-1032,-7 2 258</inkml:trace>
  <inkml:trace contextRef="#ctx0" brushRef="#br0" timeOffset="457.0262">15045 928 7740,'23'-55'5031,"-23"55"-258,0 0-258,0 0-2451,-44 16-1032,44-16 129,-28 61-387,28-61-129,-25 101-516,16-37 387,2 5-516,4 0 258,3 0-258,5-6 0,6-6-645,2-19-129,-13-38-3612,43 37 0,-43-37-516,52-6 258</inkml:trace>
  <inkml:trace contextRef="#ctx0" brushRef="#br0" timeOffset="637.0364">15292 1038 11997,'0'0'5289,"0"0"-516,0 0-258,0 0-3741,-7 50-258,7-50-258,-4 101-129,4-42-516,-3-6-1935,3-53-1935,-2 91 0,2-91-516,0 51 0</inkml:trace>
  <inkml:trace contextRef="#ctx0" brushRef="#br0" timeOffset="892.051">15471 812 11868,'44'-21'5031,"1"33"0,-45-12-645,52 54-3741,-52-54-129,47 87 258,-30-29-387,-7 9 258,-7 8-645,-3 7 258,-12 4-387,-7-4 129,-1-6-903,-5-18-2451,10-8-1548,-2-16 258,10-21-258,7-13-774</inkml:trace>
  <inkml:trace contextRef="#ctx0" brushRef="#br0" timeOffset="1134.0648">15968 1085 11094,'45'-24'5418,"-45"24"-645,0 0 258,42-5-2322,-42 5-1935,0 0-258,51 0-129,-51 0-129,0 0-645,49-4 0,-49 4-1935,0 0-2193,41-8-129,-41 8-645,0 0 0</inkml:trace>
  <inkml:trace contextRef="#ctx0" brushRef="#br0" timeOffset="1300.0743">16102 1166 9546,'-35'48'5160,"35"-48"-387,0 0-387,0 0-2967,42 0-3096,-42 0-1806,46-11-387,-46 11-903,56-23-258</inkml:trace>
  <inkml:trace contextRef="#ctx0" brushRef="#br0" timeOffset="1688.0966">16772 949 11223,'0'0'5289,"0"0"-903,0 0 258,0 0-4257,26-50 258,-26 50-258,38-32 0,-38 32 0,0 0 0,50-41-129,-50 41-258,0 0 258,0 0-258,0 0 258,38-10-129,-38 10 0,0 0-387,3 59 258,-3-59 516,4 74-516,-4-74 258,3 81 0,-3-81 258,3 77-645,-3-77 129,0 70-516,0-70-3096,-2 49-645,2-49-387,-23 50-387,23-50-516</inkml:trace>
  <inkml:trace contextRef="#ctx0" brushRef="#br0" timeOffset="2140.1223">14965 2469 6837,'-3'-55'4515,"-4"27"387,-6-6-645,5 13-2451,-9-8-645,8 15 387,-6 4-774,2 13 129,-5 18-387,5 17-516,-2 18 258,2 17-387,3 17 258,0 9 0,3 10 0,-1-1-258,6 2 0,0-10-129,2-5-258,-3-26-645,5 1-3354,-4-28-387,1-7-129,-7-23-258</inkml:trace>
  <inkml:trace contextRef="#ctx0" brushRef="#br0" timeOffset="2337.1337">14610 2941 9159,'23'-24'5031,"-5"9"-387,10 3-129,-2-9-3483,13 8-129,1-1-774,4-11-903,10 10-3483,-9-16-258,7 0-129,-5-12-516</inkml:trace>
  <inkml:trace contextRef="#ctx0" brushRef="#br0" timeOffset="2533.1448">15229 2381 11739,'13'-69'5031,"-13"48"-645,0 21 258,-22 7-3612,6 21-774,-3 8 0,0 16-258,0 10 0,3 9-258,4 6 258,6 0-258,6-5 129,0-7 129,11-6-774,2-26-1548,8-3-2064,-3-20-258,8-6-129,-7-15-387</inkml:trace>
  <inkml:trace contextRef="#ctx0" brushRef="#br0" timeOffset="2840.1625">15331 2662 10707,'20'-105'4773,"-5"68"-129,-4-8-903,12 25-2193,-4 0-387,6 16-387,-1 4-258,1 7 0,-6 11-387,0 10 129,-8 3-129,-4 6 0,-5 4-129,-2 3 0,-9-4 0,-2-2 0,0-6 0,1-6 0,0-6 129,3-4-129,7-16 0,0 0 0,0 0 0,14 1 0,1-1 0,3-9-129,4 4-258,-2-7-129,8 12-1419,-6-17-2709,4 9 0,-7-16-516,3 7-516</inkml:trace>
  <inkml:trace contextRef="#ctx0" brushRef="#br0" timeOffset="3072.1757">15841 2123 13545,'17'3'4902,"-8"13"-258,8 16-129,-2 2-3999,3 12-129,-4 1 0,-2 10-387,-4 6 129,-7 5-387,-2 2 129,-9-1-258,-5-3-129,-5-13-774,8 3-3225,-7-17-129,7-3-387,0-23-258</inkml:trace>
  <inkml:trace contextRef="#ctx0" brushRef="#br0" timeOffset="3273.1872">16198 2552 12513,'46'-24'4902,"-18"19"-129,-9-8-258,7 4-3999,-3 4-516,-1 0-258,0 5-1290,-10 0-2967,0 5 129,-12-5-774,5 13-129</inkml:trace>
  <inkml:trace contextRef="#ctx0" brushRef="#br0" timeOffset="3448.1972">16278 2680 10965,'-2'14'4773,"10"-6"-129,3-9-129,9 1-3354,-4-10-258,5 5-516,-2 0-258,-2-7-1032,1 12-3354,-9-1-387,3 1-129,-12 0-645</inkml:trace>
  <inkml:trace contextRef="#ctx0" brushRef="#br0" timeOffset="13051.7465">16858 2227 8901,'-1'-15'4386,"-1"-3"258,2 18-258,-1-23-1806,1 23-903,0-13-516,0 13-129,0 0-387,0 0 0,0 0-129,1 21-258,-1 1-129,-3 7 129,-1 3-258,-1 3-258,0-1 258,1-1-258,0-3 258,1-6-258,3-4 129,0-20-129,5 13 129,5-13 258,3-4-129,4-4 258,0-1-258,4 2 387,0-1-387,2 4 0,-2 4 129,-1 2-129,-2 8 0,-2 2-387,1 8 387,-5 2-258,1 2 129,-5 5 129,-1 0 0,-6 2-129,-1 1 0,-6 4 129,-7-2-129,-3 0 0,-2 0-129,-6-5-129,-1-1 0,-5-8-387,5 9-1548,-4-24-2322,7 4 0,0-16-258,8-4-258</inkml:trace>
  <inkml:trace contextRef="#ctx0" brushRef="#br0" timeOffset="13280.7596">16794 2114 13158,'35'-42'4902,"-7"25"-258,0-4-387,8 6-2967,1-2-516,5 3-258,2-1-387,-2 1-129,1 3-774,-11-7-3354,7 4-387,-9-3-258,-2 7-387</inkml:trace>
  <inkml:trace contextRef="#ctx0" brushRef="#br0" timeOffset="13903.7953">15038 3667 11223,'0'-82'5289,"-5"36"-774,-5 12 258,-11-3-3870,0 21-129,-8 11-258,0 17-129,0 26-258,0 19 129,3 13-258,5 16 129,5 15-129,4 11 0,6 3-129,4-1 129,2-3-129,1-7 129,2-7-129,-3-11-129,3-15-258,-3-21-516,0-5-3354,-13-22-645,2-6-129,-10-17-645</inkml:trace>
  <inkml:trace contextRef="#ctx0" brushRef="#br0" timeOffset="14076.8052">14626 4197 7740,'26'-43'5289,"-5"35"-516,2-6-129,7 7-2322,2-4-1806,6 2-258,7 3-645,-7-8-3999,8 6-129,-6-10-258,7 1-387</inkml:trace>
  <inkml:trace contextRef="#ctx0" brushRef="#br0" timeOffset="14271.8163">15233 3728 10707,'12'-69'5031,"-13"52"-387,1 17 0,-24 20-3612,7 19-258,-6 12-258,2 15-129,1 5-129,1 10-129,5 1 0,5 0-129,7-7-258,2-12-387,14-2-1677,1-28-2451,9-5-129,-1-26-387,6-3-129</inkml:trace>
  <inkml:trace contextRef="#ctx0" brushRef="#br0" timeOffset="14659.8385">15392 3938 10062,'18'-78'5160,"-9"49"-387,7 15 0,-5-1-3612,6 15-258,-4 5-129,1 13-516,-5 6 129,-5 5-258,-3 2 0,-3 3-129,-9 0 0,-2-3 0,-2-3-129,0-5 129,5-1 0,3-5 0,7-4-129,0-13 0,17 18 0,3-10 129,3 1-129,2 1 0,0 2 0,-4 3 0,-5 4 129,-5 4-129,-6 2 129,-5 6-129,-6-1 129,-7 1 0,-7-2 0,-5 0 0,-6-1 0,-4-10 0,-2 2-258,-1-13-258,6 2-903,-4-14-3225,17-9 0,3-21-258,16-7-645</inkml:trace>
  <inkml:trace contextRef="#ctx0" brushRef="#br0" timeOffset="14899.8522">15630 3609 12513,'57'-14'5418,"-29"26"-645,9 22 0,-4 6-3999,2 16-258,-4 7-129,-7 9-258,-8 4 0,-10 4-129,-6 1 0,-12-2-129,-8-7 0,-4-4 0,-2-8-387,-5-12-258,7 5-1935,-2-24-2322,6-1 129,0-15-645,8-2-129</inkml:trace>
  <inkml:trace contextRef="#ctx0" brushRef="#br0" timeOffset="18544.0607">16685 3742 1161,'-3'-18'3870,"3"18"516,0-21-258,0 21-645,-5-21-903,5 21-645,-4-15-387,4 15-387,0 0-129,0 0-516,-5-12 0,5 12-258,0 0 129,0 0-129,0 11-129,4 4 129,1 9-129,0 7 0,4 8 0,-1 7 0,-1 4 0,2 2-129,-2-1 129,-1-4-129,-1-6 0,-1-10 0,0-8 0,-2-5 0,-2-18 0,3 14 0,-3-14-129,0 0 0,0 0-387,0-13-645,0 13-3354,0 0-129,5-12-387,-5 1-258</inkml:trace>
  <inkml:trace contextRef="#ctx0" brushRef="#br0" timeOffset="19316.1048">16892 3747 10062,'18'-28'4773,"-11"9"-129,11 11-258,-3-8-2967,10 10-645,2-5-129,4 9-258,-6 2-129,4 1-129,-7 11 0,-7 0 0,-6 7 0,-8 3-129,-7 2 129,-9 5-129,-4 0 0,-2-3 0,3-1 0,2-4 0,5-2 129,5-3-258,6-3 258,7-3-258,8-2 258,5 4-129,2-3 0,3 4 0,1 1 0,-3 2-129,-2 1 129,-5 1 0,-3 3 0,-8-2 0,-5 2 0,-2-3-129,-11 3 129,-5 0 0,-5 4-129,-4-4 0,-6 3-129,-2-7 0,0 7-774,-8-12-2838,8 3-774,-4-11-129,5 2-516</inkml:trace>
  <inkml:trace contextRef="#ctx0" brushRef="#br0" timeOffset="19709.1273">16156 4071 6837,'13'-17'4902,"-1"11"-516,-4-5-129,6 10-2193,-6-10-774,8 10-387,-6-5-387,3 6-258,-2-1-129,0 1 0,1 0-258,0 0-258,0 8-903,-12-8-2838,12 11-258,-12-11-129,2 14-645</inkml:trace>
  <inkml:trace contextRef="#ctx0" brushRef="#br0" timeOffset="19940.1404">16220 4257 8256,'9'0'4773,"8"-5"-387,-6-4-129,7 9-2967,-4-8-387,7 7-129,-4-5-516,2 4-258,-2 2-645,-5-8-1677,1 8-1935,-13 0-129,15 6-387,-15-6-387</inkml:trace>
  <inkml:trace contextRef="#ctx0" brushRef="#br0" timeOffset="21564.2334">15094 5320 2580,'12'-8'3096,"-1"-2"-516,-1 10-129,-10 0-387,17-10 0,-16-2-258,9 10-258,-10-16 0,0 18-387,2-31 0,-2 13-387,-5-9-258,-2 3 0,-4-4-129,1 0 0,-1 4-258,-2 5 0,1 8 0,0 10 0,1 7 0,0 19-129,-1 16 0,0 17 129,1 13-129,0 11-129,4 11 129,2 6 0,1-3-129,1-3 0,3-10 129,0-9-129,0-13 0,3-14 0,-2-11-129,-1-12-258,0-5-387,0-19-1548,-10 0-2064,3-12-258,-1-7-387,-3-15 129</inkml:trace>
  <inkml:trace contextRef="#ctx0" brushRef="#br0" timeOffset="21964.2563">14820 5613 3999,'-9'0'4515,"9"0"0,9 14-129,8-14-2967,15 0-516,3-1 129,11-5-129,1-5-258,4 0-258,-4-4-387,-2-9-258,-1 7-1161,-12-18-1419,3 6-774,-13-15 258,4 5 1161,-12-14 903,4 6 774,-7-1 774,-6-3 1290,6 18 1548,-11 1 774,3 20-516,-9 2-1290,3 25-516,-10 11-774,3 20-129,-5 10-129,3 12-387,-2 7 129,5 4-129,2-4 0,6-4-129,1-8 0,9-13-129,7-11 0,1-15-258,11-4-903,-5-20-3096,10 0-258,-4-20-387,5-6-258</inkml:trace>
  <inkml:trace contextRef="#ctx0" brushRef="#br0" timeOffset="22181.2687">15643 5338 8385,'-15'3'4773,"5"17"-129,-5 3-258,5 13-3612,-2-2 0,9 11-258,0-2 129,4-1-516,9-8 0,6-2 0,3-7-129,6-8-129,1-2-258,-4-15-1677,5 0-2193,-8-6-387,0-3-516,-7-17-129</inkml:trace>
  <inkml:trace contextRef="#ctx0" brushRef="#br0" timeOffset="22345.2781">15755 5432 9159,'-24'21'4902,"8"10"-258,7 12-387,-3 1-3354,7 10-516,0 0 129,3 3-387,-1-4-387,0-12-1032,3-4-3096,0-11-258,2-8-387,-2-18-129</inkml:trace>
  <inkml:trace contextRef="#ctx0" brushRef="#br0" timeOffset="22584.2918">15879 5214 9288,'46'16'4773,"-20"13"-258,6 17-774,-3 0-2967,3 16-258,-7-1-129,-6 7-258,-10 0 129,-8 0-258,-6-8 0,-15-4 0,-2-8-387,-9-16-1032,7-1-2967,-6-16 0,11-4-516,2-13-387</inkml:trace>
  <inkml:trace contextRef="#ctx0" brushRef="#br0" timeOffset="22761.3019">16312 5542 10320,'69'-22'5160,"-33"15"-645,-5-7 129,1 7-3999,1 4-1032,-12-1-3870,5 4-258,-14 0-258,-7 11-645</inkml:trace>
  <inkml:trace contextRef="#ctx0" brushRef="#br0" timeOffset="22909.3103">16434 5677 9804,'-9'15'4902,"9"-3"-129,10-12-258,15-5-3612,-1-4-516,3 2-387,3 4-1032,-9-2-3225,6 2-258,-9-3-516,1 6-258</inkml:trace>
  <inkml:trace contextRef="#ctx0" brushRef="#br0" timeOffset="27695.5841">16894 5247 903,'0'0'3870,"0"0"387,0 0-903,0 0-387,-9-2-516,9 2-516,0 0-387,0 0-258,0-20-387,0 20-129,9-24-129,1 8-258,1-4 0,7 0 0,3-1-129,0 1 0,3 2 0,2 6-129,-2 4 129,0 5-258,-4 6 129,-2 9-129,-6 9 0,-5 6 0,-7 7 0,-3 4 0,-9 6 0,-4 2 0,-2 0 129,-5 2-258,-1-1 129,1-4 0,5-4 0,0-7-129,8-4 258,3-8-258,6-6 258,1-14-129,11 8 129,3-8-129,7-1 129,2-6 129,2-1-129,2 0 0,-1 0-129,-1 3 129,-3 3-129,-4-1 0,-2 3-258,-7 0-387,4 6-2064,-13-6-1935,14 0-129,-8-6-516,7-4-387</inkml:trace>
  <inkml:trace contextRef="#ctx0" brushRef="#br0" timeOffset="28207.6134">17575 5235 4902,'31'-53'4902,"-20"21"-387,-2 3 0,-6-7-1677,-1 8-1806,-4 0-258,-6 4-129,-7 4-129,-1 8-258,-6 7 0,-3 5-129,-3 13 0,5 9 0,-1 4-129,4 6 129,4 2-129,7 0 129,9-3-129,4-5 0,8-8 0,9-6-129,2-9 258,3-3-129,-1-8 0,1-9 0,-3 0 129,-6-2 0,-1 0 129,-4 4-129,-5 5 0,-7 10 0,11 0 0,-10 15 0,0 14-129,-1 9 129,0 6-129,-2 7 0,-2 4 258,2 1-258,-2-5 129,2-2-129,-2-8 258,4-6-258,0-6 0,0-4-129,0-6-258,0-7-387,1 5-1419,-1-17-2322,3 12-387,-3-12-129,0 0-645</inkml:trace>
  <inkml:trace contextRef="#ctx0" brushRef="#br0" timeOffset="47175.6982">20613 4143 3096,'0'0'2838,"0"0"-387,0 0-516,0 0-387,0 0-387,0 0-258,0 0-258,0 0 0,0 0-129,0 0 0,0 0 129,0 0-258,0 0 129,0 0 129,0 0-258,0 0 0,-4-9 0,4 9 0,0 0-129,0 0 0,-3-12-129,3 12 129,0 0-129,0-13 0,0 13 0,2-16-129,-1 5 129,4 0 0,-2-1 0,2-1 129,1 2-129,1-4 0,0 0 129,1 3-129,1-1 0,1 0-129,0 1 129,1 3 0,-1-2 0,0 6 0,-1-2 0,0 2 0,-9 5 0,14-6 0,-14 6 0,16-3 0,-16 3-129,13 0 129,-13 0-129,14 9 129,-14-9-129,13 23 0,-6-7 129,-3 1-129,0 4 0,-1 2 0,-2 5 0,-1 3 0,0 4 0,-4 2 0,-3 3 0,-1 1 0,-4 1-129,0-1 258,-4-2-258,-2-3 0,1-1 129,-2-2 0,0-7-129,2 1 129,1-8 0,-1 3 0,2-5-129,2 0 129,0-3-129,2-3 129,0 0-129,0-3 129,3-1 0,8-7 0,-12 7 0,12-7-129,0 0 258,5 0-129,7 0 0,7 0 129,7-5 129,8 0-129,4-2 129,7-1 129,-3 2-258,2 1 129,-4-2-129,-4 4 0,-6 3-129,-9 0 0,-4 0 129,-7 0-129,-10 0 0,8 0-129,-8 0 0,0 0-129,-6 0-645,-2-4-1677,8 4-1806,-14-8-774,14 8 0,-12-14-516</inkml:trace>
  <inkml:trace contextRef="#ctx0" brushRef="#br0" timeOffset="47683.7273">20987 4311 774,'14'-18'4515,"-6"18"516,-8 0-258,18 15-2193,-18-15-645,19 33-387,-11-12-387,2 12-387,-3-1-516,0 2 0,0-3-129,-3 0-129,-2-7 0,-2-8 0,0-16 0,0 0-129,0 0 129,-1-8 0,1-19 129,0-9-129,5-10 0,4-1 0,3-3 129,4 2-129,2 5 129,2 6-129,0 8 129,1 12 0,-2 12 258,2 13-129,-4 10 0,0 12-129,-2 4 0,-1 7 0,-2 3-129,-2-1 129,-2 1-258,-2-5 129,-2-3 0,-3-8-129,2-4-387,-3-24-645,7 23-2967,-7-23-774,0 0-258,13-14-387</inkml:trace>
  <inkml:trace contextRef="#ctx0" brushRef="#br0" timeOffset="47904.74">21597 4168 7482,'14'0'5289,"-12"17"-387,2 14-258,-4-1-3870,2 13-129,-2-2-129,4 8 0,0-4-387,0-2-129,0-4-258,-2-14-387,4 7-1677,-5-15-2322,0-4-258,-1-13-516,0 0 129</inkml:trace>
  <inkml:trace contextRef="#ctx0" brushRef="#br0" timeOffset="48108.7516">21489 4400 7224,'0'0'5160,"0"0"-129,21 0-258,1-6-3870,7 0-387,3-3 0,6 1-258,-2-1-387,-3-8-1548,1 9-3096,-7-6-129,-3 4-387,-7-4-129</inkml:trace>
  <inkml:trace contextRef="#ctx0" brushRef="#br0" timeOffset="48663.7833">21968 4025 7482,'17'-26'5289,"-8"14"-387,4 4-258,-13 8-3870,22-8-129,-8 7-129,1 3 0,-2 7-387,-3 6 0,-2 2 0,-3 5 0,-5 2 0,0 5 0,-9-1-129,-1 2 129,-2-1-129,-2 0 0,0-4-129,3-6 129,0-4 0,3-3 0,8-12-129,-7 12 129,7-12 0,0 0 0,8 6 0,0-3-129,4 4 129,2 3 0,2-2 129,3 5-129,-2 3 129,0 0-129,-3 2 129,0-2-129,-4 4 129,-1-1-129,-4-1 129,-2 0-129,-3-1 0,0 0 0,-8 2 0,-1-3-129,-3 0 129,-1-2 0,-3-3-129,-2-3 129,-1-1 0,0-4 0,1-3 129,-1-3-129,0-4 129,3-2-129,0 2 0,3-2 0,4 3-258,-1-3-387,10 9-3354,0 0-903,-10 2-258,10-2-645</inkml:trace>
  <inkml:trace contextRef="#ctx0" brushRef="#br0" timeOffset="63899.6549">20578 4411 1161,'0'0'2709,"-4"-13"129,4 13-258,0 0-387,0 0-129,0-14-129,5 14-516,-5 0-387,25-8 0,-1 0-258,14 4-129,7-6-129,15 1 0,9-8 0,14 2-258,13-6 129,7-1-129,5-2-129,2-1 0,-1 0 0,-4 4 0,-9 0 0,-12 4-129,-16 3 0,-13 4 129,-12 2-129,-13-2 0,-7 6 0,-10-2 0,-3 3 0,-3 0-129,-7 3 129,16 0-258,-6 2-258,-10-2-1677,10 8-2322,-10-8-258,6 21-645,-6-21 258</inkml:trace>
  <inkml:trace contextRef="#ctx0" brushRef="#br0" timeOffset="64667.6988">20811 5516 5289,'-3'-46'4644,"8"26"129,5-6-258,11 6-3096,-2-9-516,12 12 0,-2-4-516,6 13 0,-3 5 129,1 6-387,-5 12 0,-1 9 0,-10 11 129,-6 3-258,-8 11 387,-5 3-387,-10 4 129,-7 2-129,-9 3 129,-5-3-129,-3-2-129,0-5 258,1-10-258,5-4 258,6-13-129,10-6 129,14-18 0,6 10 0,17-10 0,10-8 0,9-3 0,4 2 0,4 0-258,-4-3-129,-1 10-645,-15-12-1806,-3 14-2064,-11-1-258,-4 1-258,-12 0-387</inkml:trace>
  <inkml:trace contextRef="#ctx0" brushRef="#br0" timeOffset="65071.7218">21348 5718 7611,'0'0'4773,"0"13"0,2 11-516,2 3-3612,1 10-387,1 5 0,2 0-129,-3 1-129,-1-7 129,-1-6-129,-3-8 0,0-9 0,0-13-129,0 0 258,-7-13-129,5-17 129,2-10-258,2-7 258,3-1-258,4-1 258,2 6-129,2 4 258,3 12-129,-1 8 258,2 19-129,0 4 129,1 17 129,-1 5-258,0 10 0,-3 1 0,-2 1-258,1 4-258,-7-6-258,4 4-3354,-10-13-645,2-1-645,-4-10-258</inkml:trace>
  <inkml:trace contextRef="#ctx0" brushRef="#br0" timeOffset="66271.7905">21064 5638 10191,'-44'-49'5547,"32"22"-387,8 7 0,4-6-4257,19 6-258,17 2-387,19 5 258,12 3-516,9 8 129,7 2-129,-2 14-129,-8 9 258,-19 7-258,-24 10 129,-29 13-129,-24 4 258,-30 6 0,-20 3 129,-9 1 0,-9-4 0,8 0 129,8-10-129,20-7 129,24-8-258,22-8-129,24-7-645,21-21-2193,26 5-2451,6-9-129,15-6-387,-7-14-645</inkml:trace>
  <inkml:trace contextRef="#ctx0" brushRef="#br0" timeOffset="66647.8121">21994 6021 9288,'-11'-66'5289,"17"18"-258,21 3-258,6 1-3999,13 8-129,4 3 0,1 14-129,-2 13-129,-2 15 0,-12 20-258,-8 16 129,-13 12-258,-13 10 129,-11 6 0,-11 7 0,-8 3 129,-6-1-129,-2-7-129,3-4 0,3-12 129,6-8-258,12-10 129,9-13 0,8-12-129,13-11 0,12-5-129,7-20-516,14 2-3612,-7-15-645,5-1-387,-4-10-387</inkml:trace>
  <inkml:trace contextRef="#ctx0" brushRef="#br0" timeOffset="67031.834">22393 5436 8127,'-31'-44'5289,"31"44"0,-8 0-516,12 19-3870,-1 6 129,11 13-516,-4 4 129,0 3-258,-3-1-129,-1-1-258,-4-9-129,0-9 129,-2-11-129,0-14 0,0 0 0,0-21 0,5-11 129,3-9-129,2-1 0,3-1 129,0 4-129,4 6 129,0 9-129,-1 11 129,0 13 0,0 10 0,-1 13 258,-1 6-387,2 7 258,-8 1-516,8 9-1677,-8-14-2709,2-1-258,-4-11-516,1-6-258</inkml:trace>
  <inkml:trace contextRef="#ctx0" brushRef="#br0" timeOffset="67211.8443">22775 5378 7998,'3'-24'5547,"-3"24"-258,2 21-387,-2 8-2838,0 12-1548,0 4-129,4 2-645,4 10-1548,-8-16-3096,3-3-129,-3-12-387,-2-9-516</inkml:trace>
  <inkml:trace contextRef="#ctx0" brushRef="#br0" timeOffset="67356.8526">22699 5545 5676,'39'-8'5031,"-13"8"-387,0-7-2451,-2 4-5805,7 1-387,-2-5-774,0-4 129</inkml:trace>
  <inkml:trace contextRef="#ctx0" brushRef="#br0" timeOffset="67491.8603">23037 5402 9546,'20'-19'5676,"-20"19"-516,12 14 129,-13 6-3999,4 16-645,0 5-129,1 7-774,6 13-2967,-10-5-2064,3 1 0,-3-11-516</inkml:trace>
  <inkml:trace contextRef="#ctx0" brushRef="#br0" timeOffset="68247.9035">23053 6218 10707,'17'7'5289,"-3"-7"-129,10 0-129,4 0-4515,7 0-129,0-1 0,1-1-774,2 3-2967,-10-1-1548,1 0-129,-9-3-645,-4-1-258</inkml:trace>
  <inkml:trace contextRef="#ctx0" brushRef="#br0" timeOffset="68714.9302">23577 5853 8127,'32'-61'5805,"-14"36"-387,5 8-387,0-2-2451,9 14-1935,0 5-129,2 7 129,-5 10-516,0 5 258,-8 5-387,-7 7 129,-11 3-129,-3-1 129,-13 1-129,-7-2-129,-2-1 258,-3-3-258,2-4 129,4-3 129,7-5-129,7 1 0,5-1 0,12-4-129,7 4 129,6 1 129,2 3 129,2 2-129,0 4 0,-4 2 0,-4 2 129,-6-1 0,-9 2-129,-5 0 0,-3 0-387,-10-3 129,-11-4 0,-3-2 0,-8-4 0,-3-4 129,-4-4-129,-2-6 0,5-1 0,-1-6-387,13 10-2064,-7-10-2709,11 0-129,-3-3-516,8 1-516</inkml:trace>
  <inkml:trace contextRef="#ctx0" brushRef="#br0" timeOffset="112355.4264">2264 6365 516,'0'0'2709,"0"0"-129,0 0-258,0 0-645,0 0-516,0 0-645,0 0 0,0 0-129,0 0 129,0 0-129,0 0 516,0 0 0,0 0 129,0 0 129,0-10 0,0 10-129,0-10-258,0 10 0,-3-21-129,2 7 0,-6-7-258,2 1 0,-5-7-129,2 5 129,-5-7 0,3 7 129,-2-2-258,2 7 0,-2 5-129,2 1 0,-3 7 0,0 4-129,1 7 0,-1 5 0,-1 6 0,1 3-129,-1 8 129,0 5-129,1 5 129,0 6-129,2 2 129,0 8 0,0 3 0,4 4 0,-3 3-129,2 4 129,-3-1 0,4 5-129,0-1 129,-1-1 0,4 3 0,-1-6 0,3 2 0,2-4-129,0-5 258,0-4-129,0-4-129,2-5 129,2-6 0,-3-2 0,-1-3 0,0-5 0,0-5 0,0-1 0,0-5 0,-2-4 0,-2-5 0,4-12 0,-4 12-645,4-12-1032,-2-7-2838,0-5-258,2 12-129,-3-24-645</inkml:trace>
  <inkml:trace contextRef="#ctx0" brushRef="#br0" timeOffset="112863.4554">1744 6924 1677,'0'-13'4644,"0"13"-258,0 0 129,8-4-2064,1 12-1161,-1-3-387,7 9 0,4-8-129,7 7-129,4-9-129,5 2-258,3-6 0,1-2 0,-1-6 0,-1-2-129,-6 0 0,-5 1-129,-7-1 129,-5 3-129,-5 0 0,-9 7 0,9 0-516,-9 0-1935,0 0-1677,0 0-645,0 0-129,-5 7-516</inkml:trace>
  <inkml:trace contextRef="#ctx0" brushRef="#br0" timeOffset="118359.7698">2663 6260 2967,'0'0'3354,"1"-18"-387,-1 18-387,0-14-645,0 14-129,0 0-387,0 0-258,3-17-129,-3 17-129,0 0-129,0 0-129,0 0 129,0 0-387,0 0 0,0 0-129,-4 4 0,4-4-129,-13 24 0,3-3-129,-4 8 129,-1 8-129,-2 8 0,-2 7-129,1 7 129,0 4 0,2-1-129,3 3 258,2-5-258,3-1 129,5-4 129,-1-6-258,4-6 258,0-4-258,5-6 258,4-3-129,0-4 258,2-6-129,1-6 258,2 0-129,-2-3 0,1-2 0,-1-5 0,-2 2 0,-10-6 0,17 2-129,-17-2 0,10 0-129,-10 0 129,0 0-129,10 0 0,-10 0 0,0 0 0,0 0 0,0 0 0,0 0 0,0 0 0,0 0 0,0 0 0,4-9-387,-4 9-903,0 0-3354,0 0-129,-3-15-387,3 15-516</inkml:trace>
  <inkml:trace contextRef="#ctx0" brushRef="#br0" timeOffset="119922.8592">2884 6653 2193,'-7'-19'4257,"4"3"258,-1 2-903,4 14-1032,-6-23-387,6 23-645,-3-17 0,3 17-645,0-12-258,0 12-258,9 0 0,0 7-129,0 9-129,3 6-129,0 7 129,2 7-129,-4 4 129,0 3 0,-1-2-129,-4 2 0,-2-1 0,-3-6 0,0-7 0,0-8 0,-1-5 0,1-16 0,0 0 0,0 0 129,-10-17-129,9-11 0,1-5 129,1-5-129,3-6 0,3-3 0,4-1 129,0 0-129,3 2 129,2 7-129,3 5 129,-1 7-129,0 8 129,2 10-129,-2 9 0,2 12 129,-2 12-129,-1 7 0,-3 10 0,0 2 0,-1 3 0,-3 3 0,-2-5-129,-3 2 258,0-8-258,-3-5 258,-2-7-258,2-3 258,-1-7-258,-1-5 129,0-11-129,0 0-387,1 13-774,-1-13-3225,0-14 0,-1-1-774,1 0 0</inkml:trace>
  <inkml:trace contextRef="#ctx0" brushRef="#br0" timeOffset="120370.8848">3385 6257 3354,'10'-10'4773,"6"10"-129,-4 2-387,1 0-1806,7 17-1161,-2-2 129,9 14-645,-5-1-129,7 13-258,-7 1-129,3 9 129,-4 1-258,-5 4 129,-3 2-258,-7 0 0,-6 4 0,0-2 0,-9-1 0,-3-4 0,-2-3 0,-2-5-129,-1-3 129,3-6 0,0-6 0,0-10 0,1-3-129,3-5 129,0-3-129,2-4-258,3 3-1032,-3-9-2838,8-3-387,0 0-387,0 0-387</inkml:trace>
  <inkml:trace contextRef="#ctx0" brushRef="#br0" timeOffset="121046.9235">4160 6759 1032,'0'0'4128,"0"0"258,0 0 0,7-5-1677,-7 5-903,10-2-258,-10 2-258,17-2-129,-6-2-387,7 4 0,2 0-129,2 0-129,2 0-258,2 1 0,-2 1-129,-1-2 0,-3 0-129,-1 0 0,-3 0 0,-6 0 0,-1 0-129,-9 0 0,11 0-258,-11 0-516,9 2-1161,-9-2-2580,0 0 0,0 0-258,-9 0-516</inkml:trace>
  <inkml:trace contextRef="#ctx0" brushRef="#br0" timeOffset="121447.9463">4185 6993 5289,'0'0'5031,"0"0"-258,11 6-387,-11-6-2838,19-2 129,-9-8-387,10 9-258,0-10-258,3 9-258,3-7-129,-4 5-129,5-3 129,-6 4-258,2-2 0,-4-1-129,-5 5 0,-2-1 0,-2 2 129,-10 0-129,13 0-129,-13 0-129,0 0-516,0 0-2193,8 0-1548,-8 0-516,0 0-387,0 0-129</inkml:trace>
  <inkml:trace contextRef="#ctx0" brushRef="#br0" timeOffset="128455.3472">5170 6689 4644,'-5'-7'4515,"5"7"-129,-8-23-645,8 23-1677,-6-31-516,6 15-129,-3-11-387,3 5-258,0-6-129,3 1-129,0-3-129,6 4-129,1-1 129,5 3-258,2 4 129,2 3-129,3 3 0,0 5 0,1 3 0,0 6-129,-2 1 129,-1 13-129,-4 8 0,-2 10 0,-5 9 0,-5 7 0,-4 8-129,-11 4 0,-3 8-129,-8 0 129,-2 0 0,-9-6-129,1-1 0,2-11 0,-1-3 129,3-12 0,8-8 129,5-8-129,4-6 258,11-13-129,0 11 129,12-10-129,5-1 129,4 0 0,3-1 129,4 0 0,2 0-129,3 1 0,0 0 0,-4 3 129,-3 4-258,-2 1 129,-3-1-129,-5 3 0,-3-2-129,-5-1-129,2 7-1419,-10-14-2967,0 0-258,0 0-258,9 0-516</inkml:trace>
  <inkml:trace contextRef="#ctx0" brushRef="#br0" timeOffset="129027.38">6272 6540 5031,'22'1'4773,"-14"-10"-387,2 2-903,-6-19-1290,7 6-645,-11-17-129,5 8-516,-5-12-258,-4 5 258,-7 2-387,0 2 0,-6 8-258,0 6 0,-4 10-129,0 8 0,-4 9 0,1 16-129,0 16 0,2 12 0,-2 15 0,6 6 0,0 10 0,6 7-258,5 3 258,2-4 0,5-6 0,0-4 0,3-12 0,2-5-129,2-12 129,0-12 129,-3-8-258,-1-10 0,1-5-129,-4-16-387,0 0-2193,0 0-1677,5-16-516,-7-7-129,-2-2-516</inkml:trace>
  <inkml:trace contextRef="#ctx0" brushRef="#br0" timeOffset="129232.3917">5893 6888 9546,'29'-7'4902,"-5"7"-129,-2-7-516,9 7-3096,-3-4-645,3 3-903,5 5-3096,-8-4-774,-1 1-645,-4-1-258</inkml:trace>
  <inkml:trace contextRef="#ctx0" brushRef="#br0" timeOffset="129559.4104">6684 6171 6966,'0'-19'5031,"-15"7"-387,0 18-258,-6 7-2451,-1 26-1032,-6 9 129,4 17-645,-3 8 129,7 6-258,0 3 0,8-3-129,7 2-129,5-9 258,5-13-387,9-12 258,4-6-258,2-12 129,6-4-387,-4-17-2064,9 0-2064,-7-8-387,4-5-129,-6-14-387</inkml:trace>
  <inkml:trace contextRef="#ctx0" brushRef="#br0" timeOffset="130011.4362">6841 6578 9417,'15'-5'4902,"-5"5"-129,5 17-387,-5 0-3612,6 14 129,-6-1-516,0 7-129,-5-2-129,-2 0 0,-3-6-129,-2-4 0,-4-5 0,-1-8 0,7-12 0,-14 2-129,9-7 129,1-14 0,4-11 0,0-8-129,4-4 129,2-3-129,3 1 258,2 3-129,2 5 129,3 8-129,0 8 258,4 12-129,0 8 0,3 5 0,-1 11 0,1 7 129,0 4-258,-6 6 129,-1 3 0,-3-1-129,-7 1 129,-2-2-129,-3-2-129,-1-5 0,0 1-516,-5-18-2580,5 4-1290,0-14-645,0 0 0,0 0-516</inkml:trace>
  <inkml:trace contextRef="#ctx0" brushRef="#br0" timeOffset="130224.4484">7418 6705 8385,'33'-1'5676,"-18"-4"-645,7 3-258,-4-8-1548,5 5-2580,-1 0-258,-1 2-387,1-1-387,-8-4-903,3 8-3483,-7-6 0,3 5-645,-5-8-129</inkml:trace>
  <inkml:trace contextRef="#ctx0" brushRef="#br0" timeOffset="130447.4612">7852 6428 7482,'9'-3'5418,"-4"8"-516,-5 10-129,1 14-1677,-1 0-2580,4 7-129,-3 3-129,1 2 0,-1 0-258,-1-5 129,0-4-129,0-6 0,-1-6-258,1-20-516,0 24-2838,0-24-1161,0 0-129,6-15-516</inkml:trace>
  <inkml:trace contextRef="#ctx0" brushRef="#br0" timeOffset="130739.4779">7993 6193 9288,'19'-11'5160,"-6"11"-387,7 17-129,-6 4-3354,12 19-387,-3 7-129,2 13-258,-4 6 0,1 5-258,-4 3 129,-8-3-258,-3-3-129,-6-2 129,-1-9-258,-10-7 0,-5-4 129,-6-5-129,-1-3-129,-7-6-387,1 5-645,-16-13-3612,6 2 129,-10-8-645,2 3-516</inkml:trace>
  <inkml:trace contextRef="#ctx0" brushRef="#br0" timeOffset="131396.5155">4366 8853 8643,'5'0'5289,"-5"0"-516,9-11-129,5 11-2967,-14 0-516,26-9-387,-5 5-258,8 3-129,3-1-129,4 2 0,-3 0-129,-2 0-129,-4 0-129,-5 0-129,-4 8-387,-18-8-774,15 10-3354,-15-10 0,0 11-516,-9-8-387</inkml:trace>
  <inkml:trace contextRef="#ctx0" brushRef="#br0" timeOffset="131628.5287">4498 9075 8514,'10'12'5418,"2"-12"-516,9 0-129,-8-5-3096,16 4-516,-5-7-516,3 3-258,-2-2-129,-3 2-129,-2 0-258,-6-1-258,-2 6-645,-12 0-3870,0 0 258,0 0-645,0 0-258</inkml:trace>
  <inkml:trace contextRef="#ctx0" brushRef="#br0" timeOffset="137698.8759">5332 8563 3354,'0'0'4257,"0"0"258,0 0-516,-8 0-1548,8 0-1032,0 0-516,-2-9 258,-3-5-774,5 14 129,-5-26-258,5 11 258,-2-4-258,2-1 0,4-4 258,4 1-387,0 0 258,4 1-258,4-1 129,2 2 0,2 0 0,4 1-129,1 4 0,1 3 0,1 2 0,0 6-129,-4 4 129,-1 2-129,-1 9 0,-6 6 0,-3 6-129,-1 4 129,-4 3 0,-1 6 0,-3 3 129,-3 1-258,0 2 258,-5 0-258,-5 3 129,-3 0-129,-6 1 129,-6-2-258,-2 3-129,-4-1 129,-1 1-129,0-3 129,1-2 0,2-9-129,6-1 129,4-7 129,3-7 0,5-4 129,11-13 0,-10 11 0,10-11 258,0 0-129,0 0 258,0 0-258,0 0 129,6-3 0,-6 3-129,17-1 129,-8 1-129,5 0 0,-1 0 0,2 0 0,2 0-129,0 2 129,2 3-129,2-3 0,0-2 129,3 5-129,1-2 129,0 1 0,-1 0-129,-2 0 0,-1-3 129,-5 3-129,-1-1 0,-5 1 0,-10-4 0,12 2 0,-12-2 129,0 0-129,0 0 129,0 0-129,0 0 0,0 0-129,0 0-129,0 0-516,0 0-3741,5-6-129,-5 6-387,0 0-645</inkml:trace>
  <inkml:trace contextRef="#ctx0" brushRef="#br0" timeOffset="138119.9">5927 8874 6321,'5'0'4644,"-5"0"0,0 0-1290,14 0-1419,-14 0-258,0 0-516,0 0-258,0 0-258,7-11 0,-7 11-258,0 0-129,0 0-129,0 0-258,0 0-645,0 0-3870,0 0 0,7-3-516,-7 3-258</inkml:trace>
  <inkml:trace contextRef="#ctx0" brushRef="#br0" timeOffset="140508.0366">8621 6808 10707,'9'-30'5289,"4"13"-387,10 7-129,-2-4-4257,13 4-129,3 1-258,3 2 0,2 4-258,-3-1-129,-4 5-645,-12-2-2322,2 2-1419,-14 0-516,-11-1 0,0 0-516</inkml:trace>
  <inkml:trace contextRef="#ctx0" brushRef="#br0" timeOffset="140688.0469">8780 6522 10320,'-22'-36'5418,"22"36"-516,-2 14 0,5 30-3870,0-1-645,5 13 0,1 10-387,-1 3-129,-1 5-129,-1-16-1677,1 0-2838,-3-17-129,6-10-387,-3-17-516</inkml:trace>
  <inkml:trace contextRef="#ctx0" brushRef="#br0" timeOffset="141163.0741">9200 6280 10320,'33'-16'5418,"-11"18"-516,-3 1-129,4 9-4128,1 2 0,6 10-387,-5 2 0,-5 5 0,-9 2-258,-4 3 129,-7-2-129,-3 2 0,-10-2-129,-3-2 129,-5-6 0,2-4 0,1-2-129,3-5 129,8-2-129,7-13 129,2 18 0,14-9 0,6 2-129,6 3 129,3 4 0,0 3 0,-3 2 0,0 7 0,-7 2 0,-7 1 0,-9 1 129,-5-2-129,-5-2 129,-12-1 0,-6-3 0,-12-9 0,-1-3 0,-4-4-129,-2-8 129,1-1 0,3-1-129,3-3-258,9 3-903,0-7-3612,12 7-258,-2 0-516,5 8-516</inkml:trace>
  <inkml:trace contextRef="#ctx0" brushRef="#br0" timeOffset="143471.2061">6518 7920 4644,'12'-7'4773,"-12"7"0,0 0-258,15-7-2838,-15 7-129,0 0-387,0-12-258,0 12 0,0 0-387,-10 0-258,-3 0 0,-1 1 0,-9 0-129,-5 2-129,-4-3 0,-6 4 0,0-1 0,-2-1-129,4 1 129,1 1 0,9 0-129,5 0 0,5 4 129,7-2-129,5 6 129,3 4 0,1 1-129,1 9 129,4 9 0,-2 10 129,1 9-258,1 12 258,-3 14 0,1 13-129,0 16 129,1 11 0,-3 5-129,0 0 129,0 1 0,-1-7 129,0-7-258,-2-10 129,-3-19-129,2-11 129,-1-11 0,-1-15-129,3-8 0,-1-11 0,3-8 0,0-9 0,0-10 129,0 0-129,7-2 129,-7 2 0,18-19 0,-5 9 0,2 0 129,4 0-129,4 1 0,6 1 0,0 1 0,2 3 0,-1 1 0,0 3 0,-6 0-129,-3 0 129,-5 3-258,-6 4 129,-10-7-129,5 10-258,-1 6-1677,-4-16-2709,0 0 0,-9 0-645,9 0-258</inkml:trace>
  <inkml:trace contextRef="#ctx0" brushRef="#br0" timeOffset="144651.2736">6970 8402 3354,'14'-12'4386,"-14"12"129,9-26-1290,2 15-645,-11-15-645,6 7-387,-6-11-258,0 6-387,-8-9 0,0 7-387,-6-4 0,0 9-258,-5 6-129,0 8 129,-1 7-129,2 13 0,-2 20-129,5 13 129,1 21 129,4 16-129,1 16 0,4 12 0,3 5 0,2-1 0,0-5 0,4-8-129,-1-14-129,2-18 258,-1-16-129,-3-19 0,2-11-258,-3-24-645,0 0-2967,-4-7-903,-2-15-129,-7-15-645</inkml:trace>
  <inkml:trace contextRef="#ctx0" brushRef="#br0" timeOffset="144832.2839">6553 8720 8643,'-11'-5'5160,"19"5"-258,17 0-258,6-1-2709,12-2-1290,7-3-129,8 1-258,0 0-387,-1-3-774,6 4-3741,-11-8 258,-4 2-774,-8-9-258</inkml:trace>
  <inkml:trace contextRef="#ctx0" brushRef="#br0" timeOffset="145079.2981">7299 8254 9288,'23'-83'4902,"-23"58"0,0 25-258,-13-3-3225,-3 25-516,-7 12-387,0 19-258,-3 8 129,4 16-129,0 6 0,5 7-129,9-2 0,5-3 0,3-7 0,10-12 0,4-7-129,4-15 0,7-8-258,-1-14-258,7 1-2838,-8-19-1419,6 0-129,-5-7-516,2-6-258</inkml:trace>
  <inkml:trace contextRef="#ctx0" brushRef="#br0" timeOffset="146763.3943">6460 8515 2967,'7'-13'4257,"-7"13"0,0 0-129,0 0-2193,-6-19-516,6 19-129,-11-10-258,11 10 0,-11-16-258,11 16-129,-7-28 0,7 10 0,1-3-129,9 0 0,2-3-129,6 3 0,1 5-129,3 9 0,-1 7 0,-3 10-129,-1 14 0,-6 13-129,-6 9 258,-5 9-129,-3 5 0,-9 3-129,-3 2 129,-4-2-129,0-6 129,-2-9 0,4-8-258,3-8 129,2-11 129,2-6-129,10-15 0,0 0 0,0 0 129,0-7-129,10-3 0,0-1 0,4 3 0,3 0 129,3 4-129,0 3 0,1 1-258,1 4-258,8 15-1935,-4-10-2451,5 6-129,-3-8-387,7 3-258</inkml:trace>
  <inkml:trace contextRef="#ctx0" brushRef="#br0" timeOffset="147415.4316">7564 8583 9417,'-5'-20'5160,"5"20"-258,0-11-516,8 13-2838,-8-2-645,20 27-387,-10-1-258,4 8 0,-2 1-129,-1 3 0,-3-1-258,-4-3 129,-3-8 0,-1-6 0,0-20 0,-8 12 0,8-12 0,-11-17 0,8-7 0,3-8 0,0-6 0,7-4 0,3-1-129,2 0 129,3 8-129,-1 8 129,0 9-129,1 11 129,0 7 129,-4 14-129,0 13 258,-1 8-258,-2 4 258,2 2-258,-3 0 129,0-2-258,1 0-258,-4-13-774,8 2-3612,-9-11 129,7-5-645,-10-12-258</inkml:trace>
  <inkml:trace contextRef="#ctx0" brushRef="#br0" timeOffset="147611.4429">7968 8707 10449,'28'-4'5160,"-13"0"-258,9 4-258,-2-6-3741,6 3-258,-2 0-387,-2 2-129,-3 0-387,-3-3-387,2 6-3096,-20-2-903,17 0-387,-17 0-258</inkml:trace>
  <inkml:trace contextRef="#ctx0" brushRef="#br0" timeOffset="148174.4751">8339 8470 8643,'0'-34'5160,"6"22"-516,7-10-258,10 8-3354,-2-5 129,10 10-516,-4 2-258,3 7 0,-2 1-129,-5 13-129,-5 8 0,-5 6 0,-5 2 129,-8 7-258,0 0 129,-6 4-129,-5-1 258,-5 2-387,-2-5 387,-1-5-258,0-3 0,2-4 0,2-8 0,5-3 0,10-14 0,-1 12 0,5-12 0,8 0 0,3 0 129,2 0-129,2 0 0,1 0 0,-3 0 0,-2 0 0,-2 0 0,-3 0 0,-1 0-129,-9 0-258,10 3-774,-10-3-3612,0 0 0,-5 0-645,5 0-258</inkml:trace>
  <inkml:trace contextRef="#ctx0" brushRef="#br0" timeOffset="149228.5354">9030 8579 8127,'0'0'5160,"0"0"0,8 9-516,5-14-2967,18 4-774,1-7-129,12 1-387,-1 1-258,2 0-129,0 3-258,-9-3-387,-4 6-774,-16 0-3354,-3 0-258,-13 0 0,0 0-516</inkml:trace>
  <inkml:trace contextRef="#ctx0" brushRef="#br0" timeOffset="149415.5461">9257 8378 6837,'-32'-17'5031,"32"17"0,-14 20-516,14 16-2709,0-5-645,7 14-387,-1 2-129,3 7-387,-1-1-129,0-3-387,-1-3-258,-4-18-2838,4 2-1290,-3-14-516,6-7-129,-1-10-258</inkml:trace>
  <inkml:trace contextRef="#ctx0" brushRef="#br0" timeOffset="149810.5687">9535 8327 8514,'50'-55'5289,"-26"43"-387,4 10-258,-7 2-3741,5 7-129,-5 9-387,-4 9-258,-9 4 0,-8 6 0,-2 1 0,-8-3-129,-5-2 258,-1-7-258,-1-3 129,3-5-129,4-4 129,10-12-129,0 0-129,16 12 129,7-10 0,5 3 0,4 3 0,1 1 0,-1 3-129,-4 3 129,-4 3 0,-7 3 0,-8 2-129,-4 2 129,-6 1 0,-9 1 129,-5-1-258,-7 2 129,-6 0-129,-9-4-129,-3 4-1032,-15-16-2709,12 2-645,-8-14-387,15-2-516</inkml:trace>
  <inkml:trace contextRef="#ctx0" brushRef="#br0" timeOffset="150246.5936">9864 8002 10836,'42'-74'5418,"-20"53"-258,10 10-258,3 2-4386,15 5-258,6 4 0,5 6-258,-4 4 129,-5 7-129,-5 5 0,-10 4 0,-11 4-129,-9 7 129,-9 5 0,-4 7 0,-3 6 0,-1 6 129,0 4 0,2 6-129,2-2 129,5 4 0,0-3-129,2-7 0,2-2 129,-3-3-258,-5-7 129,-3-2 0,-2-5 0,-10-7 0,-8-1 129,-9-2-129,-11 0 129,-5-2 0,-8-3-129,-4-4 129,-2-1-129,1-3 0,6-4-129,6-8-387,17 4-3225,4-15-1161,21-11-387,7-18-516,19-10-387</inkml:trace>
  <inkml:trace contextRef="#ctx0" brushRef="#br0" timeOffset="150442.6048">10924 8494 11223,'106'-11'5676,"-56"3"-516,7 5-258,4-5-4386,5 4-258,4-2-258,-3 0-258,1 6-1161,-13-6-3741,-5 3 129,-17-7-645,-12 3-387</inkml:trace>
  <inkml:trace contextRef="#ctx0" brushRef="#br0" timeOffset="150615.6147">11316 8246 8901,'-85'-1'5418,"62"23"-129,12 10-258,15 18-4257,9-4-129,8 8-258,2 4 0,-1 1-258,1-3-258,-5-12-516,3 0-3612,-13-19-645,6-4-645,-6-17-258</inkml:trace>
  <inkml:trace contextRef="#ctx0" brushRef="#br0" timeOffset="151134.6444">11731 8028 10449,'37'-37'5676,"-17"28"-516,14 9 0,5 1-4644,10 15 0,0 5-129,0 4-258,-6 3 0,-5 6 0,-11 2-129,-11 0 0,-16 1 0,-6 0 0,-16-4 0,-6-1 0,-4-3-129,1-7 129,2-1 0,6-4 0,9-4-129,14-13 129,-2 19 0,10-11 0,10-1 0,5 4-129,3 4 258,-1 0 0,4 4 0,-3 1-129,0 4 258,-2 4-258,-3-1 129,-5 1 0,-3-1-129,-5 2 0,-7-4 0,-3 1 0,-13-4 0,-5 0 0,-11-5 0,-6-2 0,-8-3 0,-4-1 0,-2 0 0,1-2 0,3-2-129,6-4 0,6 1 0,4-4-516,11 9-1548,-1-11-2967,9 0 0,-1-9-645,13 11-258</inkml:trace>
  <inkml:trace contextRef="#ctx0" brushRef="#br0" timeOffset="179282.2543">8683 8205 1419,'-2'-49'3741,"2"25"516,0 2-1161,0 8-1161,-2-8-129,2 22-387,-6-22-129,6 22-387,0 0-129,0 0-258,-7-10 0,7 10 258,0 0-258,0 10 0,0 2 129,7 6 0,1 2-129,8 8 0,-2 7-129,4 5-129,1 7 0,0 8-258,-3 6 258,-2 7-258,-9 7 129,-5 2-129,-8 4 129,-7 1-129,-10 2 0,-3-6 129,-7-1-387,-3-10-129,6 4-1677,-6-19-2580,7-5-258,-2-10-387,7-6-516</inkml:trace>
  <inkml:trace contextRef="#ctx0" brushRef="#br0" timeOffset="188378.7747">4862 10605 5547,'-9'6'4902,"9"-6"0,0 0-1032,4 14-1419,-4-14-258,16 4-387,-2-4-516,15 0-516,1 0-129,11-3-129,1-4-258,9 2-258,-5-2-129,-4 1-516,0 6-903,-20 0-3225,0 0 0,-14 0-516,-8 0-258</inkml:trace>
  <inkml:trace contextRef="#ctx0" brushRef="#br0" timeOffset="188571.7857">4868 10831 10707,'-26'32'4902,"31"-30"-129,18-2-129,8-5-4257,11-7 129,8-5-258,3 0 0,-1 0-129,-5 0-258,-6 6-774,-13-2-3612,-3 6 258,-7-2-1032,-7 4 129</inkml:trace>
  <inkml:trace contextRef="#ctx0" brushRef="#br0" timeOffset="189269.8255">6303 10590 10449,'-5'-29'4257,"5"7"-387,0 7-774,0-12-4515,4 12-258,-4-11-129,4 14 129,-6-4 387,2 16 516,-10-17 258,7 4 1032,3 13 774,-8-27 516,8 27 258,-3-29 0,3 29-129,0-33-258,0 33-129,3-24-645,-3 24-129,5-14-129,-5 14-258,0 0 0,5 17-129,-5 9 0,0 15 0,-2 7-129,0 10 129,-1 5-258,-2 6 0,0 4 129,-1-9-129,-1-4 0,2-11-129,0-10 129,-2-6-129,1-8 258,1-9-129,5-16 0,-5 15-129,5-15 258,0 0-129,5-4 0,6-4 0,5-4 0,5 0 0,7 0 0,2 0 129,7-1-129,4 4 129,2-4-129,0 6 0,-2 2 129,-7 0-129,-3 3 0,-6 0-129,-4 2 129,-9-2-258,-3 2-129,-9 0-516,9-1-2838,-12-11-1161,3 12-258,-14-26-258</inkml:trace>
  <inkml:trace contextRef="#ctx0" brushRef="#br0" timeOffset="189731.8521">6532 10590 11868,'-2'-19'5031,"2"19"-387,-4 9-645,-2 5-2967,6 14-258,0 7-258,0 9-258,0 4 129,0 5-387,0-2 129,-1-2-258,0-5 0,-2-7-516,3 1-1419,0-19-2709,0-3-129,0-16-258,0 0-645</inkml:trace>
  <inkml:trace contextRef="#ctx0" brushRef="#br0" timeOffset="190329.8862">7418 10261 6450,'9'-39'5031,"-9"19"-258,-3-4-129,-2 7-2580,-13-9-387,4 15-645,-10 1-258,0 10-258,-4 4-258,-1 21 129,-1 10-258,3 24 129,-1 13-129,6 12 0,3 12 0,4 7 0,2 4-129,5-1 129,6-7-129,-1-14 0,3-13 0,0-11-129,5-15-129,-5-17-387,8-3-1677,-8-26-2580,0 0 129,0-26-645,-5-6-129</inkml:trace>
  <inkml:trace contextRef="#ctx0" brushRef="#br0" timeOffset="190519.8971">6970 10729 9933,'0'0'4902,"11"0"129,9-2-516,15 2-3096,1-13-774,12 3-129,4-1-516,1-8-774,7 5-3483,-8-8-516,2 1-258,-8-11-258</inkml:trace>
  <inkml:trace contextRef="#ctx0" brushRef="#br0" timeOffset="190742.9099">7677 10251 7998,'2'-12'5160,"-11"12"-258,-5 4 0,3 26-2838,-9-1-903,7 19-129,-2 5-387,5 8-129,0 1-258,5 0 0,3-3-129,2-3-129,4-10 0,5-12-258,5-6-129,1-20-645,12 4-3741,-9-12-258,6-9-129,-4-11-387</inkml:trace>
  <inkml:trace contextRef="#ctx0" brushRef="#br0" timeOffset="191154.9334">7840 10449 10062,'4'-12'5289,"1"19"-516,-3 8 0,9 9-3741,-6-4-258,8 8-258,-6 1-129,0 4-129,0-1-129,-4-4 0,-3-5 0,0-1-129,-7-7 0,0-4 0,7-11 0,-14 1 0,14-1 0,-5-24-129,6 0 0,9-7 0,2-3 129,5-1-129,4 4 129,-1 2 0,1 7 0,-1 10 0,-2 12 0,-2 6 129,-4 10 0,-2 8-129,-1 3 129,-1 5 0,-5-1-129,1 0 0,-2-2 0,-2-5 0,0-2-258,-2-7-387,2 9-1548,0-24-2709,-9 7 129,9-7-645,-2-11-258</inkml:trace>
  <inkml:trace contextRef="#ctx0" brushRef="#br0" timeOffset="191351.9447">8234 10527 11868,'29'3'5289,"-7"-1"-129,0-8-387,10-1-3999,-3-5-129,6 2-387,-3 2-387,-7-5-516,3 13-2322,-15-12-2064,-2 5-129,-9-3-258,-2 10-516</inkml:trace>
  <inkml:trace contextRef="#ctx0" brushRef="#br0" timeOffset="191706.965">8507 10299 9030,'21'-20'5160,"-6"6"-258,8 5-258,-1-8-3354,11 12-387,-3-7-129,2 12-387,-7 0 0,-2 15-129,-10 6-129,-5 9 0,-9 6 0,-8 5 0,-8 2 0,-2 3 0,-4 0-129,-1-4 0,1-6 0,2-2 129,7-4-129,1-7 0,6-5 0,3-5 0,4-13 0,4 16 129,5-11-129,2-4 0,-1 2 0,2-2-129,1 1-258,-3-2-774,10 0-3483,-7-6-516,3-1 0,-4-4-903</inkml:trace>
  <inkml:trace contextRef="#ctx0" brushRef="#br0" timeOffset="192411.0053">8997 9959 6708,'0'0'5031,"0"0"0,4 6-516,13 18-2580,-4-7-903,12 10-129,-3 4-258,6 8-129,-4 7-129,0 5-129,-6 0 129,-7 9-129,-7 1-129,-4 4 0,-10-1-129,-8-2 258,-6-3-258,-4 1 0,0-7 0,0-8-258,2-3-387,-5-15-2709,10 1-1419,-1-12-516,9-3-258,2-13-258</inkml:trace>
  <inkml:trace contextRef="#ctx0" brushRef="#br0" timeOffset="193164.0484">9727 10464 7611,'5'4'5289,"6"1"-129,2-5-258,11 3-3096,-3-10-645,15 3-258,1-7-258,5 4-387,3-5 0,3 1-129,-1 2-129,-6 1-258,-3 4 0,-7-5-258,-4 9-516,-16-10-2322,0 9-1677,-11 1-129,0-11-387,-8 1-258</inkml:trace>
  <inkml:trace contextRef="#ctx0" brushRef="#br0" timeOffset="193427.0633">10025 10144 8385,'-6'-12'5418,"6"19"-645,0 9 0,2 13-3741,-2 4-258,1 13-129,-1 5-387,-1 9 129,-2 1-387,-1-2 0,0-2 0,-2-7-129,2-6-129,-1-17-516,5 9-1806,-3-21-2193,3-15-129,-5 12-516,5-12-258</inkml:trace>
  <inkml:trace contextRef="#ctx0" brushRef="#br0" timeOffset="194907.1481">10880 10064 2709,'-11'-11'4644,"11"11"-516,-7-13-1032,0-9-645,7 22-516,0-37-516,7 19-258,-1-9 0,9 12-258,4-10-387,8 10 129,3 0-387,3 6 129,-1 6-258,0 3 0,-3 7 0,-7 10 0,-5 12-129,-9 3 0,-8 11 129,-4 7-129,-13 4 0,-8 3 0,-6 2-129,-8 0 0,-1-4 129,-4-6 0,4-6-129,3-9 129,9-6 0,8-8 129,12-9 129,8-11 0,15 2-129,9-2 129,7-8 0,8 1 0,3-3-129,2 2 0,-2-1 0,-3 1 0,-6 2-129,-4 3 0,-9 0 0,-8 1-258,-3 2-258,-9 0-903,0 0-3483,-1-15-129,1 15-516,-4-21-387</inkml:trace>
  <inkml:trace contextRef="#ctx0" brushRef="#br0" timeOffset="195148.1619">11440 10304 8256,'15'16'5160,"-8"-1"0,-7-15-516,0 0-3483,-5 0-1935,5 0-3612,0 0-387,0 0-516,-9-12-387</inkml:trace>
  <inkml:trace contextRef="#ctx0" brushRef="#br0" timeOffset="195670.1917">11699 9930 7482,'15'-44'5289,"-1"27"-129,-3-2-387,12 11-3354,-7-7-387,7 8-387,-2 5-129,2 3-129,-2 11-129,-4 4 0,-6 5-258,-4 4 129,-7 4-129,-3 2 129,-9 1-258,-5-3 0,0 1 258,-3-2-258,4-4 129,2-2-129,5-8 129,9-14 0,0 17 0,9-15 0,7 1-129,4-2 129,1 0 0,4 4 0,-2 0 0,-1 7 0,-3 3-129,-2 2 129,-5 2 0,-3 1 0,-3 1 0,-6 1-129,0-2 0,-10-2 129,-5 1-129,-4-3 129,-5-2-258,-3-4 0,1 2-258,-7-12-645,16 5-3096,-8-6-645,8-6-387,4-10-258</inkml:trace>
  <inkml:trace contextRef="#ctx0" brushRef="#br0" timeOffset="195903.205">12334 9987 5676,'59'2'5547,"-26"0"0,-4-2-645,7 5-1161,-1-7-3096,8 0 0,1 0-258,7 2-258,-1 0-258,-2 0-387,1 7-1935,-10-7-2580,-2 0 0,-14-3-645,-5-1-129</inkml:trace>
  <inkml:trace contextRef="#ctx0" brushRef="#br0" timeOffset="196099.2163">12762 9806 8385,'-13'12'5031,"13"9"0,-1 7-1419,1 12-2709,0-1-258,2 9-258,-2-2-129,0 0-258,0 0-516,-8-14-2838,6-7-1290,-2-9-387,3-6-516</inkml:trace>
  <inkml:trace contextRef="#ctx0" brushRef="#br0" timeOffset="196706.251">13142 9658 6966,'38'-34'5547,"-13"22"-258,-2-3-258,6 15-3096,-4-11-903,7 11-258,-6 0-129,2 4-258,-5 8-129,0 3 0,-3 4-258,-4-1 129,-5 6-129,-4-3 0,-3 4 0,-4-4 0,-2 3 0,-8-4-129,-5 4 129,-5-2 0,-3-1-129,-5 1 129,-1-2 0,2 0 0,2-2-129,3-3 0,8-1 0,5-4 129,9-10 0,0 16-129,11-10 129,1 4 0,5-3 0,3 4 129,1 2 0,2 2 0,-2 1 0,-2-2 0,-1 4 0,-3 0 0,-2 2 0,-7 0 0,-3-1-129,-3 0 0,-6 1 0,-8-1 129,-3-2-129,-4 1-129,-5-4 129,-3 0 0,-2-3-129,-3-3 129,0-1-258,2-4 0,1 4-387,-4-9-2451,10 2-1935,-3 0-258,6 0-387,-5 0-387</inkml:trace>
  <inkml:trace contextRef="#ctx0" brushRef="#br0" timeOffset="201883.5471">5171 12293 8514,'0'0'5031,"0"0"0,9-8-516,10 6-3225,1-12 0,13 7-387,-1-7 0,7 6-387,-3 0-129,0 2-129,-3 1-129,-4 5 0,-5 0-129,-6 0-129,-6 7-129,-12-7-387,9 16-1548,-9-16-2838,-5 6 258,-7-6-645,0 1-129</inkml:trace>
  <inkml:trace contextRef="#ctx0" brushRef="#br0" timeOffset="202115.5603">5229 12405 7482,'0'11'4902,"10"4"0,0-13-129,15 4-2838,-8-6-387,11 0-516,-5 0-258,8 0-258,-5-1-129,0 1-129,-4-1-129,-3 1-129,-2 0-387,-7-3-903,3 3-3483,-4-1-129,1 1-387,-3-8-645</inkml:trace>
  <inkml:trace contextRef="#ctx0" brushRef="#br0" timeOffset="203006.6113">6342 11986 3612,'9'-24'4515,"-9"24"-387,0 0 258,6-15-2451,0 20-258,-6-5-258,0 34-258,-5-8-258,3 16 0,-11 0-387,3 11 0,-9 4-258,1 5-129,0-3 129,0-3-258,6-6 258,2-6-129,7-9 0,3-6 129,11-10 0,10-6 0,6-8 129,7-4-129,4-1 129,6-6-258,2-3 129,2-2-129,-2-1 0,-3 1-129,-8 2 0,-4 1 0,-5 2-387,-10-2-387,0 8-2967,-16 0-903,0 0-516,0 0-129,-5-10-516</inkml:trace>
  <inkml:trace contextRef="#ctx0" brushRef="#br0" timeOffset="203255.6256">6551 12262 6708,'-13'0'4773,"11"6"387,1 11-645,1 16-1419,0-4-2193,3 12-129,-1 0-258,0 9-258,-2 1 0,0-1-129,0-1-129,-4-3 129,-2-4-258,-1-9 0,2-3-258,-1-13-516,6 2-2709,0-19-1032,0 0 0,0 0-516</inkml:trace>
  <inkml:trace contextRef="#ctx0" brushRef="#br0" timeOffset="203519.6407">7163 11771 8127,'25'-13'5031,"-2"9"-516,2-2 0,11 6-3354,4-9-516,13 7 129,-3-5-387,1 4-258,-5 3-774,-13 0-3096,-6 2-645,-12 1-258,-15-3-516</inkml:trace>
  <inkml:trace contextRef="#ctx0" brushRef="#br0" timeOffset="203886.6617">7184 11732 8385,'-14'0'5031,"6"16"-387,8 3 0,4 17-3483,-4 8-129,5 22 0,-5 4-516,0 15-129,-4 9-129,-5 8-258,-7 0 129,-3-1-129,-1-4 129,-4-7-129,2-9 0,2-8 0,2-12-129,6-12 129,4-13 129,7-8-129,1-10 0,11-9 129,7-4 0,4-3 0,7-2 0,6 0 129,2-2-129,2-3 0,-3 3 0,-5 0-129,-4 2-387,-9-7-3096,-2 7-1161,-16 0-516,0 0 129,5-18-903</inkml:trace>
  <inkml:trace contextRef="#ctx0" brushRef="#br0" timeOffset="204518.6978">7814 12154 8514,'-28'-37'4902,"25"13"-258,3-6-129,18 6-3225,-1-10 0,16 15-387,-4 0-258,8 12-129,-3 7-129,-2 12-129,-7 12 0,-5 10 0,-10 10-129,-9 4 0,-5 6 0,-13 5-129,-8-1 129,-7 0-258,-7-2 129,-1-8 0,1-2-129,2-7 0,7-7 129,7-10-129,12-6 129,11-16-129,0 12 129,13-12 0,9 0 129,5-4 0,4-3-129,3 3 129,-2 2-129,2-1 129,-4 3-258,-5-2 0,-1 2-258,-10-2-1290,2 2-3225,-8 0 258,2-2-774,-10 2-129</inkml:trace>
  <inkml:trace contextRef="#ctx0" brushRef="#br0" timeOffset="204938.7218">8679 11959 2709,'20'-50'4773,"-18"19"-129,-2 1 0,-11-6-2322,6 16-387,-13-10-129,7 19-516,-10 2-129,7 10-387,-8 14-258,3 17-129,-3 14-129,0 16 0,0 13 0,2 11-129,2 6 0,2 7 0,4-2 0,3-3 0,2-11-129,2-13-129,4-11 129,0-15-258,1-8-258,-1-22-1032,1-14-3225,0 0-129,-4-6-129,-4-23-645</inkml:trace>
  <inkml:trace contextRef="#ctx0" brushRef="#br0" timeOffset="205102.7312">8296 12426 9159,'36'-26'5031,"-6"15"-258,2-3-516,9 3-3612,-2-5-258,5 3-645,3 3-3741,-6-5-387,-2 1-387,-7-6-516</inkml:trace>
  <inkml:trace contextRef="#ctx0" brushRef="#br0" timeOffset="205330.7443">8888 11818 7353,'0'-20'5160,"-12"20"-129,-3 24-258,-3 7-2322,3 19-1548,-1 4-129,7 14-129,-2-1-129,6 4-129,0-2-129,3-5-129,2-9-129,0-11-387,7-6-387,-7-20-2451,7-1-1677,-7-17 0,16 0-645,-8-10 0</inkml:trace>
  <inkml:trace contextRef="#ctx0" brushRef="#br0" timeOffset="205749.7682">8917 12216 6966,'18'-30'5031,"-9"24"-129,-9 6-387,17 9-2193,-17-9-1032,15 27-258,-10-8-516,1 7-129,-2-2-129,-1 3-129,-3-4 129,-1-3-387,-4-3 258,-1-4-258,6-13 129,-10 5 0,10-5-258,0-14 258,4-7-129,7-8 0,6-4 0,3-6 129,1 1-129,1 1 129,3 5-129,-3 6 129,-1 8 0,-1 8 129,-2 9-129,-3 5 0,0 12 129,-4 5-129,-1 6 129,-1 3 0,-4 4 0,-2 4-129,-3 1 129,-1-3-129,-4-1 129,-2-5-516,3-1-129,-6-12-2838,7 0-1290,3-17-387,0 0-258,0 0-258</inkml:trace>
  <inkml:trace contextRef="#ctx0" brushRef="#br0" timeOffset="205951.7798">9383 12243 9804,'17'-3'5031,"-3"3"0,0-5-129,6 5-3870,1-5-258,8 1-258,-6 0-258,0-2-516,2 6-1290,-11 0-3354,0 0 129,-14 0-645,12-7-129</inkml:trace>
  <inkml:trace contextRef="#ctx0" brushRef="#br0" timeOffset="208114.9034">9908 11964 3999,'10'-20'5160,"7"1"0,-3 5-516,6 8-1548,0-10-1806,6 14-258,-4-4-258,2 6-258,-6 8-129,-4 4-258,-7 5 129,-7 5-129,-3 4 0,-8 1 0,-6-2-258,-1 0 258,-3-2-129,2-2 0,1-4-129,4-7 129,4-3-129,10-7 129,-9 4 0,9-4 0,7 0 0,6 0 0,2 0-129,3 5 258,0 1-258,2 4 258,-2 2-258,-4 2 129,-3 3 0,1 1 0,-6 2 0,-4-2 0,-2 1-129,-7-2 129,-3 0 0,-5-2-129,-4-1 258,-4-4-387,-3-1 129,-1-7-387,5 8-1935,-1-10-2322,5-4 0,2-8-387,7-4-387</inkml:trace>
  <inkml:trace contextRef="#ctx0" brushRef="#br0" timeOffset="208413.9205">10283 11692 7998,'55'-13'5160,"-25"13"-387,-2 6 0,10 19-3741,-11 2 0,4 15-387,-6 0-258,-4 10-129,-9 3-258,-7 3 129,-5 0-129,-15-2 0,-8-3 0,-8-5-129,-3-2-129,-6-13-387,7 5-1806,-4-15-2193,6-6-129,4-9-387,9-6-387</inkml:trace>
  <inkml:trace contextRef="#ctx0" brushRef="#br0" timeOffset="208711.9377">10737 11957 4902,'22'2'5289,"-6"0"-129,1-2-387,12 7-2580,-7-11-516,18 2-258,-2-6-645,9 4-258,-3-2-258,3-3 0,-4 4-387,-6-4-129,-3 6-387,-15-9-1290,-3 10-2838,-16 2-258,7-11-387,-7 11-258</inkml:trace>
  <inkml:trace contextRef="#ctx0" brushRef="#br0" timeOffset="208907.9489">11035 11739 6063,'-9'20'5289,"7"6"-387,2 3-258,-8 3-3354,8 18-129,-6-4-387,4 8-129,-5-6-645,4-4-903,-1-2-3483,0-7-387,3-11-129,-2-10-645</inkml:trace>
  <inkml:trace contextRef="#ctx0" brushRef="#br0" timeOffset="209558.986">11558 11497 8514,'-4'-12'5289,"9"1"-516,7 13-903,0 0-2709,10 11-387,-3 0 0,2 6-387,-3 6 0,-2 4-129,-9-1 0,-5 0-129,-2-2 0,-9-5-129,-5 2 0,-3-7 0,3-3 0,-1-3-129,8-2 129,7-8-129,-3 12 0,3-12 0,15 10 129,2-4-129,1 1 0,-2 1 129,1 2-129,-3 3 129,-1 1 0,-2 4 0,-1 3 0,-2-1 0,-1 5 0,-3 0 0,-3 2 0,-1 0 0,-9 2 0,-7-1 129,-8-6-258,-6 2 258,-8-5-129,-6-5 0,-2-5-129,-1-9 0,7 0-516,0-12-2967,18-5-1032,10-9-387,12-6-387</inkml:trace>
  <inkml:trace contextRef="#ctx0" brushRef="#br0" timeOffset="210015.0122">11856 11405 7353,'43'-15'5418,"-14"8"-645,6 3 0,1-2-3483,5 6-645,1 3 0,-2 6-129,-7-2-258,-4 5-129,-9 0 129,-6 6 129,-6 2-129,-5 5 0,-4 6 129,-6 7 0,-3 6-129,0 4 0,1 5 0,6 4-129,-2 1 0,5 3 0,0-4-129,5-2 0,2-2 0,-2-4 129,1-3-129,-1-3 0,-3-7 0,-2-2 0,0-4 129,-7-2 0,-2-3-129,-3-4 129,-5-1 0,-4-3-129,-5 0 129,-6-3 0,-5-2-258,-1-2 129,-3-3-258,-4-4-645,9 2-4128,-5-5 0,10-3-516,7-14-387</inkml:trace>
  <inkml:trace contextRef="#ctx0" brushRef="#br0" timeOffset="210430.0359">13142 11558 7740,'6'15'5418,"8"-12"-129,11 1-516,3-9-3225,18 5-387,3-6-645,12 1 0,2-2-258,4 0-258,-2-3-387,-4 0 0,-6 6-1032,-19-8-3483,-5 0 0,-18-5-516,-13 0-258</inkml:trace>
  <inkml:trace contextRef="#ctx0" brushRef="#br0" timeOffset="210619.0467">13439 11255 6708,'-15'14'5418,"15"13"-258,0 3-258,8 19-3354,-4-7-258,7 17-258,-6-3-516,0 1-258,-1 0-258,-3-13-645,8 3-4128,-9-16 129,5-3-774,-1-16-129</inkml:trace>
  <inkml:trace contextRef="#ctx0" brushRef="#br0" timeOffset="211030.0703">14060 11221 9288,'50'-34'5289,"-22"23"-387,5 11-129,0 0-3999,2 22 0,-7 3-258,-3 14-129,-10 0-129,-10 6 0,-8 2-129,-10 0-129,-11-2 129,-4-2-129,-6-2 0,-5-5 129,2-6 0,3-3-129,6-8 129,6-3 0,11-5 0,11-11 0,0 0 0,13 0 0,7 0-129,8-3 129,4 1-129,4 0 0,0 2 0,-3 0 0,-2 0-258,-7 0-258,1 9-1806,-10-9-2580,0 3-258,-15-3-258,16-3-645</inkml:trace>
  <inkml:trace contextRef="#ctx0" brushRef="#br0" timeOffset="211175.0785">14555 11685 10449,'10'11'5031,"-10"-11"-387,0 0-1161,0 0-7740,0 0-387,10-11-258,0 1-516</inkml:trace>
  <inkml:trace contextRef="#ctx0" brushRef="#br0" timeOffset="211610.1034">14822 11280 9288,'25'-46'5418,"0"29"-129,0-2-258,12 7-3612,-6 3-516,5 9-129,-8 0-258,-5 8-129,-9 5-129,-6 7-129,-8 0 0,-9 5-129,-4-1 0,-1 0 0,-1 2 0,3-4 0,4-2-129,4-1 129,4-2-129,8-2 129,3 0-129,4 0 129,0-2 0,1 1 0,-1 1 0,0 1-129,-4-2 129,1 0 0,-6 1 0,-5 0-129,-1 1 258,-3 1-258,-8-1 258,-8-2-129,-3 2-129,-8-3-129,1 0-129,-5-5-516,9 7-3225,-5-15-645,12 0-645,2-7-258</inkml:trace>
  <inkml:trace contextRef="#ctx0" brushRef="#br0" timeOffset="211783.1133">15238 11494 8643,'82'-9'5547,"-40"7"-258,-2-6-516,6 8-1548,-4-1-2838,2-2-387,1 3-1032,-8-3-3741,-3 3-129,-10-8-387,-4 1-258</inkml:trace>
  <inkml:trace contextRef="#ctx0" brushRef="#br0" timeOffset="211963.1236">15570 11263 9288,'-25'-8'5160,"20"22"-258,5 13 0,1 2-3612,6 14-387,-4 0-129,1 6-258,-4-5-258,0-1-516,0 6-2451,0-18-2193,0-4 0,0-12-774,6-4-258</inkml:trace>
  <inkml:trace contextRef="#ctx0" brushRef="#br0" timeOffset="212406.149">16026 11163 11223,'54'-21'5547,"-29"14"-645,5 7 258,-3 1-4386,7 9-129,-5 2-258,-3 6-129,-10 0-129,-7 3-129,-9 4 129,-11 0-129,-10 2 0,-8-4 0,-3 1 129,1 1-129,4-3 0,8-1 0,7-2 0,11 0 0,2-3 0,11 1 0,5-3 129,2 1 0,-1 0 0,0-1 0,-7 1 129,-2 1-129,-8-3 0,-1 5 0,-3-3 129,-7 2-258,-5 0 0,-4-2 129,-5-1-129,-7-4 0,-4 0 0,-8-6 0,-4 1-387,-9-6-645,3 1-4128,-11-6 0,2 4-516,-6-6-258</inkml:trace>
  <inkml:trace contextRef="#ctx0" brushRef="#br0" timeOffset="212992.1825">5647 13979 10965,'0'32'5289,"16"-20"-387,4-12 258,13 2-4128,2-2-258,8 0-258,-1-3-387,-1 0 0,-6 3-387,-8 0-645,0 9-3354,-18-5-645,-7 8-387,-11-5-258</inkml:trace>
  <inkml:trace contextRef="#ctx0" brushRef="#br0" timeOffset="213172.1928">5723 14190 10836,'0'10'5160,"6"-10"-129,11 0-129,0-5-3870,11 3-258,-2-3-387,7 0-129,1 1-516,-4-11-1419,2 10-3096,-6-4-129,0 1-516,-6-5-387</inkml:trace>
  <inkml:trace contextRef="#ctx0" brushRef="#br0" timeOffset="214358.2606">7518 13677 6450,'24'-16'5031,"-15"-1"-387,2-1 0,-8-13-2451,9 10-516,-12-13-516,1 9-516,-4-6 0,-6 9-258,-10 2-258,-4 8 129,-10 7-129,-6 5-129,-5 9 0,-3 14 129,3 7-129,3 8 129,7 8-129,10 2 129,13 5 0,11 2-129,11 5 129,11-3-129,4-1 129,5-5-129,-3-1 0,-2-1 0,-8-6-129,-8 1 129,-8-10-129,-6-2 129,-10-6-129,-12-7 0,-2-4 0,-5-10 0,-2-5 0,1-10 0,3-10 129,4-9-129,8-2 258,8-5-129,10-6 0,7-2 129,14 2-129,11 1 0,8 2 0,7 2 0,5 6-516,-3-10-1032,8 17-3096,-8-5 0,-2 4-516,-8-1-387</inkml:trace>
  <inkml:trace contextRef="#ctx0" brushRef="#br0" timeOffset="214923.2929">8230 13515 903,'17'-15'4257,"-8"-9"516,-6 10-129,-3-10-1548,0 24-645,-1-34-516,1 23-516,-9-7-258,9 18-516,-10-23-129,10 23-129,-17-14-129,7 11-258,-1 3 129,-2 3-129,-5 10 129,2 8 0,-3 11-129,2 11 129,-1 9 0,2 10 0,3 6 0,0 12-129,6 2 0,2 3 0,2-3-129,2-7 0,1-3 129,-1-9-129,-1-10 0,1-11 0,-1-8-258,-6-16-129,7 0-903,-11-18-2580,12 0-645,-18-15-258,8-4-387</inkml:trace>
  <inkml:trace contextRef="#ctx0" brushRef="#br0" timeOffset="215139.3053">7813 13909 7482,'-7'17'4773,"7"-17"-129,22 3-258,1-8-3096,10 1-258,3-9-258,7 3 0,2-4-903,-4-3-1290,0 5-2709,-4-1-516,-5 2-129,-4-2-645</inkml:trace>
  <inkml:trace contextRef="#ctx0" brushRef="#br0" timeOffset="215950.3516">8661 13277 2451,'5'-13'4902,"-5"2"0,0 11-129,0-14-1548,0 14-903,-11 3-774,2 18-258,-7 1-516,-1 15-129,-6 11-387,-1 11 129,-1 5-129,2 6 0,5-1-129,3-2 129,9-4-129,6-5-129,5-12 129,8-5-129,4-12 0,4-7-387,3-5 0,-3-15-903,6 5-3612,-7-12 129,3-4-645,-7-8-129</inkml:trace>
  <inkml:trace contextRef="#ctx0" brushRef="#br0" timeOffset="216354.3748">8737 13600 8514,'10'11'5031,"-5"4"-387,1 10-129,-6-4-3612,6 11 129,-6-6-645,0 0-129,0-3-129,0-6 0,-5-8-129,5-9 0,0 0 0,0 0 0,-5-8 0,7-10 0,6-7 0,3-6 0,4-1 0,4-4 0,1 5 0,2 2 0,0 5 129,-4 7-129,-1 8 0,-1 9 129,-5 9 0,-1 13 129,-4 2-129,-1 8 0,-4 1 0,1 1 129,0 0-258,-2-5 129,0-2-387,0-11-516,3 4-3870,-3-20 0,3 16-258,-3-16-903</inkml:trace>
  <inkml:trace contextRef="#ctx0" brushRef="#br0" timeOffset="216531.3848">9193 13658 8514,'32'-12'4902,"-11"6"-258,2-5-258,8 8-3612,-7-6-774,-1 4-3870,1-2-645,-2-1-387,-4-1-258</inkml:trace>
  <inkml:trace contextRef="#ctx0" brushRef="#br0" timeOffset="216950.4089">9585 13355 7224,'12'-12'5031,"-5"9"-129,10 3-129,-3-1-2967,10 5-645,-3-1-387,6 9-129,-9-2-258,-1 6 129,-7 1-258,-6 0 0,-7 3-129,-9 0-129,-7 1 0,-5 3 0,3-2-129,0-3 129,7-1-129,2 0 0,8-3 0,4-1 129,8-3-129,3-2 129,2 2-129,2 0 129,-3 1 0,0 0 0,-2 4 0,1-2 0,-5 2-129,0 1 129,-5 0 0,-1-4 0,-3 3 0,-5-4 0,-5 0-129,-6-4-129,1 3-774,-10-9-3741,2 2 129,-1-4-387,4-7-387</inkml:trace>
  <inkml:trace contextRef="#ctx0" brushRef="#br0" timeOffset="217234.4251">9774 13122 9933,'60'11'5289,"-30"14"-258,7 8-129,-5 6-4128,8 14 0,-6 7-129,1 8-258,-10 1-129,-5 3 129,-9 0-258,-11-3 0,-10 0 0,-7-6-258,-12-5 258,-6-7-258,-5-6 0,-3-8-129,2 2-516,-4-15-4128,13-2 0,2-13-387,8-2-645</inkml:trace>
  <inkml:trace contextRef="#ctx0" brushRef="#br0" timeOffset="217775.4561">10654 13271 8643,'10'5'5289,"-10"9"-258,-1 12-387,-7 6-3999,4 16 258,-4 3-516,3 7 129,-2 1-258,1 0-129,4-6-258,-3-13-258,5 3-1677,-3-18-2580,1-9-258,2-16-387,-12 0-258</inkml:trace>
  <inkml:trace contextRef="#ctx0" brushRef="#br0" timeOffset="217987.4682">10434 13513 10062,'-3'16'5418,"18"-13"-516,13 7 129,5-6-4257,17 7 0,0-6-258,9 2-387,-3-1-129,-2-5-516,-1 11-1806,-12-12-2709,-3 0 0,-13-8-387,-3-1-387</inkml:trace>
  <inkml:trace contextRef="#ctx0" brushRef="#br0" timeOffset="218878.5192">11853 12886 8256,'13'-39'5031,"-7"22"-258,-1 1-129,-5 16-3612,0 0-387,2 23 129,-2 10-387,-6 17 0,-8 7-129,1 9-129,-4 4 129,1-1-258,0-4 129,1-7-129,3-11 0,3-10 129,6-10 0,5-10 0,11-11 129,7-5-129,9-4 129,5-7 0,5-4-129,3 0 0,0 2-129,-4-3-258,-3 7-129,-8-6-387,0 7-3741,-16-2-516,-11 9-258,7-22-387</inkml:trace>
  <inkml:trace contextRef="#ctx0" brushRef="#br0" timeOffset="219083.5309">12022 13030 7998,'-5'-11'5289,"-2"22"-129,2 17-387,4 18-2967,-6-3-903,5 15-258,-1 2-129,-2 1-258,-1-3-258,-1-4 129,2-5-387,-3-11-258,8 1-1419,-6-16-2967,6-8-129,0-15-258,0 0-387</inkml:trace>
  <inkml:trace contextRef="#ctx0" brushRef="#br0" timeOffset="219227.5391">12192 13398 5031,'19'0'3483,"-19"0"-3354,0 0-129,-4-9-4257,4 9 129</inkml:trace>
  <inkml:trace contextRef="#ctx0" brushRef="#br0" timeOffset="219678.5649">12525 13016 8256,'24'-36'5160,"-4"20"-129,3 1-516,0 15-3354,-4-5-129,5 7-387,-10 8-258,-3 7-129,-11 7-129,0 2 0,-9 4 0,-4 1-129,0-3 0,-2-2-129,1-2 129,3 0-258,5-5 258,4-2-129,2-6 0,7 0 0,9-1 0,0 4 129,4-4 0,0 2-129,-1 4 129,-3 2 0,-4 4 0,-6-3 0,-4 5-129,-2-2 129,-10 1 0,-5-2-129,-4 0 129,-3-4 0,-5-1-129,-1-3 0,2-1-516,-7-12-1806,8 5-2193,3-5-129,10-7-516,7-4 0</inkml:trace>
  <inkml:trace contextRef="#ctx0" brushRef="#br0" timeOffset="219903.5778">13323 13096 12384,'80'-7'5547,"-33"5"-387,1-10 0,9 8-4773,-1-5 0,6 0-258,-4 4-387,-11-8-1548,-4 11-3096,-14-5-258,-8 2-387,-14-7-387</inkml:trace>
  <inkml:trace contextRef="#ctx0" brushRef="#br0" timeOffset="220098.5889">13748 12751 10449,'-27'63'5289,"16"-18"-129,-1 3-129,4 14-4128,-3-5-387,6 0-129,-2-6-129,0-2-258,2-5-387,-1-13-774,10-3-3870,1-12 129,9-6-645,1-10-129</inkml:trace>
  <inkml:trace contextRef="#ctx0" brushRef="#br0" timeOffset="220426.6077">14101 12795 10449,'45'-41'5418,"-19"28"-387,-2-2 0,11 15-4128,-8 3-129,6 14-129,-7 2-258,-3 8 129,-5 6-258,-8 6-129,-9 2 0,-5 0 0,-13-2-129,-4 2 129,-8-2-129,0-3-129,0-3 258,0-5-258,6-4 129,6-6 0,9-6 0,8-12 0,0 0 0,13 4-129,8-4-129,2-13-774,12 6-3999,-4-6-129,5 5-258,-3-6-516</inkml:trace>
  <inkml:trace contextRef="#ctx0" brushRef="#br0" timeOffset="220587.6169">14587 13143 10965,'10'14'5160,"-10"-14"0,14 5-258,-14-5-4386,11 0-387,-2 0-903,-9 0-3870,14-10-258,-14 10-387,18-12-387</inkml:trace>
  <inkml:trace contextRef="#ctx0" brushRef="#br0" timeOffset="221094.6459">14934 12709 8901,'8'-31'5031,"7"21"-129,2-2-387,7 9-3741,-3-2 0,7 8-129,-9 2-129,2 10-129,-8-3-129,-4 7 0,-5 0 0,-4 3-129,-3 0 0,-6-3-129,-3 4 0,-2-5 129,2 2-258,0-6 129,3 3-129,0-5 129,4 1-129,3 1 0,2-2-129,4 0-129,4 0 0,-8-12 0,19 22-258,-11-13 258,4 2-258,-12-11 258,16 18 129,-16-18 0,6 18 258,-5-6 129,-1 0 129,-1 5-129,-9-4 129,2 3 0,-8-1 0,-1 4 0,-1-5 0,-4 1-129,-2-2-129,-2-4-258,6 6-1548,-6-10-2580,7-2-387,2-5-387,17 2-258</inkml:trace>
  <inkml:trace contextRef="#ctx0" brushRef="#br0" timeOffset="221359.6611">15636 12888 11739,'13'6'5418,"0"-7"-516,12 1 0,6-5-4644,9 5 0,1-2-129,3 2-129,-1 0-387,-3-2-645,6 2-3741,-15-2 0,0-2-516,-11-10-387</inkml:trace>
  <inkml:trace contextRef="#ctx0" brushRef="#br0" timeOffset="221547.6718">15926 12661 7998,'-55'68'5289,"31"-27"-129,8 7-387,-8-7-3225,16 13-387,-4-7-516,7-5-516,5 4-1548,-1-18-3354,1-3-129,4-12-387,6-5-387</inkml:trace>
  <inkml:trace contextRef="#ctx0" brushRef="#br0" timeOffset="222082.7024">16346 12572 8127,'43'-8'5031,"-17"8"-387,3 0-129,0 3-3741,4 11-129,-5-2-129,2 6 129,-10 2-387,-5 0 129,-10 1-258,-5 3 129,-8-4 0,-9 2 0,-5-2 0,-4 1-129,-2-1 0,4-1-129,3-1 129,4-2-129,5-2 0,7-1 0,5-2 0,0-11-129,12 18 129,0-8 0,1-1 129,1 3-129,0 2 0,-4 1 0,0 4 129,-3 0-129,-5 1 129,-2 1-129,-4-1 129,-7-3-129,-7-1 258,-5-2-258,-5-4 258,-6-1-129,-3-4 0,1 4 129,0-2-129,4-2-129,4 2 0,3-2-258,8 3-258,1-8-645,16 0-3870,-19 7 129,9-4-645,-5-1-129</inkml:trace>
  <inkml:trace contextRef="#ctx0" brushRef="#br0" timeOffset="225689.9087">13845 9944 5676,'0'0'4644,"8"-8"129,-8 8-516,24 0-3225,-4-6-387,14 6 0,7-3 0,17 2-258,15-3 0,16 0-258,17-4 129,21-1-258,20-2 0,24-3 0,24 2 129,24-5-129,23 1 0,23 0-129,21 2 129,11 3 0,16 6 0,6 1-129,33 4 0,-29 5 129,-7 10-129,-9 2 258,-5 4-258,-11 1 129,-11 1 0,-14 1 0,-42-3-129,9 1 0,-15 1-516,-24-5-3870,-20-1 0,-24-3-645,-27-2 129</inkml:trace>
  <inkml:trace contextRef="#ctx0" brushRef="#br0" timeOffset="226365.9474">17071 12837 5676,'34'-16'5031,"-5"11"-258,14-3-387,17 7-2709,13-14-387,33 6-516,21-8-129,32 4-129,28-7-129,30 1-258,25 1 0,22 2 0,16 7-129,1 4-129,3 5-645,-21 2-3483,-11 10-387,-26 1-258,-27 3-645</inkml:trace>
  <inkml:trace contextRef="#ctx0" brushRef="#br0" timeOffset="228230.0539">9983 6821 5031,'68'15'4902,"-13"-15"-516,18-2-258,12-12-3483,28 1-258,20-6 129,21 1 0,14-5 0,16 5-258,10-2 387,13 5-387,5 2 129,0 4-129,-3 2-129,-4 4-258,-9 3-129,-12 0-903,-11 8-3096,-22 3-516,-20 7-258,-26 3-645</inkml:trace>
  <inkml:trace contextRef="#ctx0" brushRef="#br0" timeOffset="253347.4907">5991 15037 7611,'20'-47'4773,"-19"31"-258,-1 0-516,0 16-3612,-16-10-258,16 10-774,-19 2-3225,19-2-516,-8 22 0,4 0-516</inkml:trace>
  <inkml:trace contextRef="#ctx0" brushRef="#br0" timeOffset="253507.4998">5977 15426 5289,'4'31'4773,"-4"-31"-774,8 11-129,-8-11-3096,12 0-645,-2 0-3225,-10 0-774,14 0-258,-14 0-387</inkml:trace>
  <inkml:trace contextRef="#ctx0" brushRef="#br0" timeOffset="253638.5073">6059 15632 1548,'0'13'3096,"0"-13"-1935,0 0-1161,0 0-2838,0 0-128</inkml:trace>
  <inkml:trace contextRef="#ctx0" brushRef="#br0" timeOffset="254022.5293">5928 16460 2580,'-6'0'4773,"6"0"0,-11 0-387,11 0-1806,-9-2-1161,1-4-258,8 6 0,0 0-387,7 0-129,4 0 0,7 0-258,5-4 0,6-1-129,2 0 0,1 0-258,-2 1 129,-2 1-129,-6 1-129,-6 2-258,-4 5-1161,-12-5-2838,-2 12-645,-8-5 258,1 3-903</inkml:trace>
  <inkml:trace contextRef="#ctx0" brushRef="#br0" timeOffset="254254.5426">5975 16610 6450,'-2'19'5031,"12"-11"129,6-8-774,-3-15-2709,14 8-387,-5-10-258,8 9-516,-3-8-258,-1 6 0,0 2-258,-6 6-129,-5 2-129,-7-5-1677,-8 5-2709,10 2-129,-10-2-516,0 0-387</inkml:trace>
  <inkml:trace contextRef="#ctx0" brushRef="#br0" timeOffset="262254.0001">8663 15651 1032,'3'-68'3999,"-3"35"387,-5 2-387,-3 7-1806,-6-6-516,3 17-258,-6-4-516,2 16 0,-6 0-258,1 8-258,-5 10 258,0 13-387,-2 9 129,1 15-258,-1 13 0,2 11-129,1 5 129,4 13 0,3 3-129,3 0-129,4-4 129,3-6 0,3-9 0,1-1 0,0-4-129,3-12 0,-2-7 129,1-8-129,-1-6 129,0-9 0,1-6-129,-2-17-387,3 4-1935,0-14-1677,-1-23-516,-3-6-258,0-9-129</inkml:trace>
  <inkml:trace contextRef="#ctx0" brushRef="#br0" timeOffset="262511.0148">8075 16102 5934,'-8'0'5160,"8"0"-387,12 0-258,17 0-2709,2-12-645,20 5-258,4-8 0,7 1-516,3-3-258,-2 2-258,-1 8-1032,-13-6-3354,-1 6-129,-14-1-387,-5 7-258</inkml:trace>
  <inkml:trace contextRef="#ctx0" brushRef="#br0" timeOffset="262807.0317">8936 15504 3096,'-33'0'4644,"6"12"129,-1 11-258,-2 3-2451,6 26-516,-5 0-129,11 16-387,-2 1-258,7 8-258,3 6-129,7 2 0,1-5-258,4-10-129,4-7 0,5-7-258,3-8 129,-1-10-1161,9-11-3096,-5-15-387,3-4-258,-1-8-258</inkml:trace>
  <inkml:trace contextRef="#ctx0" brushRef="#br0" timeOffset="263278.0586">9025 16050 4902,'7'6'4644,"-2"7"129,0 9-645,5 11-2838,-6-6-387,6 9 0,-7-3-387,2 1-129,-2-4-258,-3-1 129,0-13-129,0-4-129,0-12 0,0 0 129,0 0-258,0 0 129,-4-15-258,7-16 129,6-7-129,3-4-129,5-1 387,1-5-516,2 6 516,2 1-129,-1 7 129,-2 17 129,-1 7 0,-1 10 258,-5 3-129,1 14 129,-5 4-129,0 7 0,-3 9 0,-1 3 0,-4-3-129,0 2 129,0-3-129,-4-2-129,0-2 129,0-4-129,-1-10-129,2-6-645,3 6-2193,0-18-1548,0 0-387,0 0-258,0 0 0</inkml:trace>
  <inkml:trace contextRef="#ctx0" brushRef="#br0" timeOffset="263535.0734">9458 16129 3096,'10'4'5418,"-10"-4"-516,19 0 129,-7-4-2322,12 4-1161,-4-2-258,11 2-387,-4-4-387,3 3-258,-1-2-129,-2 3-129,-3 0-129,-5 0-129,-1 0-774,-18 0-2709,18 0-903,-18 0-516,17-10-387</inkml:trace>
  <inkml:trace contextRef="#ctx0" brushRef="#br0" timeOffset="263870.0925">9990 16000 5289,'10'0'5160,"-10"0"-258,7 15-129,-7-15-3354,-1 26-129,-5-9-516,2 15-129,-2 0-129,1 3-129,-1-3-129,2 2 129,0-3-258,2-4 129,2 0-387,0-14 0,0-1 258,0-12-387,11 15 258,-2-14 0,2 0-258,0-1-129,5-1-387,-2-21-645,10 12-3096,-7-14-387,4 10-387,-3-14-387</inkml:trace>
  <inkml:trace contextRef="#ctx0" brushRef="#br0" timeOffset="264135.1076">10010 15658 6966,'-10'0'5160,"10"0"-258,0 0-516,0 0-3225,10 0-774,-1 4-2709,-9-4-1806,14 1-903,-14-1-129,15 0-258</inkml:trace>
  <inkml:trace contextRef="#ctx0" brushRef="#br0" timeOffset="264530.1303">10304 15568 5160,'33'0'4902,"-17"3"-129,-1 6-387,-15-9-3483,23 36 0,-14-6-387,1 10 129,-7 6-387,0 9 0,-3 1-129,0 5 129,-5-3-258,-3 7 258,-4-7-258,-3-4 129,-2-3-129,-4-4-129,-3-4 258,-1-2-258,-3-1 129,1-10 0,-3-2 0,5-2-258,0-3 387,-1-2-258,6 1-129,-2-13-645,9 11-3225,-4-8-516,4-2-516,0-2-129</inkml:trace>
  <inkml:trace contextRef="#ctx0" brushRef="#br0" timeOffset="272058.5609">7202 16184 774,'-3'-22'4257,"3"11"516,0-14-258,2 10-1548,-2-23-645,10 18-516,-10-21-129,14 19-516,-8-11-129,8 8-129,-3-6-129,9 6-258,-2-4 0,7 5-129,2 1 0,2 7-129,1 5-129,3 11 0,-2 3 0,-4 15 0,-3 12-129,-8 8 0,-6 5 0,-7 6 0,-3 9-129,-14 0 387,-7 5-387,-5-1 129,-7-1 0,-4 2-129,-2-4 129,-1-1-129,3-17 129,5-5-129,4-6 129,7-7 0,9-8 129,12-15-129,2 11 129,13-11-129,7-2 129,6-7 0,4-2-129,3 0 0,3-3 129,-1 4-258,-2-1 258,-5 5-129,-5 1-129,-5 3 129,-4 2-129,-6 0 0,-10 0-258,0 0-516,15 15-3612,-15-15-387,0 0-645,0-11-129</inkml:trace>
  <inkml:trace contextRef="#ctx0" brushRef="#br0" timeOffset="272478.5849">7824 15522 4386,'-10'-12'4902,"10"12"-129,0 0-258,0 12-2193,0-12-645,-5 28-903,0-8-129,5 10-258,-4-1 129,2 4-258,2 0-129,0 3-129,3-6 0,5-4 0,4-7-258,1-12-129,5 6-645,-6-20-1935,4-4-1548,-2-10-258,1-1-258,-4-10-129</inkml:trace>
  <inkml:trace contextRef="#ctx0" brushRef="#br0" timeOffset="272682.5966">7896 15001 10449,'-9'-3'5160,"-1"-1"-516,10 4-258,0 0-5031,0 0-3354,8 0-516,-8 0-516,12 9-516</inkml:trace>
  <inkml:trace contextRef="#ctx0" brushRef="#br0" timeOffset="274237.6855">10954 16087 2580,'0'0'5160,"0"0"-387,0 0 0,5-17-2838,10 17-516,-4-2-129,12 2-387,-3-2-258,8 2-129,-1 0 129,7 0-387,0-3 0,-1 1-129,0-3 0,0 0-129,-3-1 0,-3-1-129,-3 0-129,-7-4-387,4 8-516,-16-10-2967,3 9-903,-8 4-387,3-12 0</inkml:trace>
  <inkml:trace contextRef="#ctx0" brushRef="#br0" timeOffset="274685.7111">11198 15853 774,'0'-22'4257,"0"9"-129,-3 1-903,3 12-387,-8 0-645,8 12-516,-7-8-387,7 22-129,-6-5-129,6 14-387,-3-1-258,3 11 0,-2 4-387,1 2 129,-1-3-258,-2-6-645,4 5-1419,0-13-2580,0-5-129,0-7-516,-3-10 258</inkml:trace>
  <inkml:trace contextRef="#ctx0" brushRef="#br0" timeOffset="282918.1819">16163 13186 129,'0'0'645,"0"0"-258,0 0 129,0 0-258,0 0-387,0 0-1676</inkml:trace>
  <inkml:trace contextRef="#ctx0" brushRef="#br0" timeOffset="300014.1598">12178 15678 516,'-6'12'1290,"6"-12"387,-9 0 387,9 0 387,-10-9-129,10 9 129,-9-20-516,9 20 0,-8-27-645,8 27 0,0-33-387,5 20-129,1-9 0,7 6 0,-2-4-258,4 2 129,-2-1-258,5 6 387,-1-1-516,2 9 258,-3 2-387,-1 4 0,-1 9 129,0 9-258,-3 5 129,-2 9-258,-3 8 387,-5 3-387,-1 6 129,-4 5-129,-6 2 0,-3 1 0,-5 1-258,-7-6-129,3 10-258,-9-13 387,2 3-258,-2-13 129,6-2 129,-2-7-129,6-5 258,4-6 258,3-11 129,14-9-129,-11 6 387,11-6-258,0 0 129,17-7 129,-3-4-129,9 2 129,2-3-129,5-4 0,0 6 129,2-3-258,-2 6 129,-3 5-129,-3 2-129,-5 0 0,-6 4 0,-3 7-129,-10-11-645,5 23-3999,-5-23 0,0 0-516,0 0-258</inkml:trace>
  <inkml:trace contextRef="#ctx0" brushRef="#br0" timeOffset="300630.1951">12581 15117 3483,'0'0'4902,"0"0"-258,0 0-1161,0-6-1032,0 6-774,0 0-387,3 11-258,-3-11-516,-1 21 0,-6-6-258,3 8 129,-1 3-258,1 1 0,0 2 0,3 2-129,1-5 0,0 0 129,4-3-258,3-4 258,1-5-129,2-4-129,0-2 129,1-5 0,1-3-129,-1 0-516,5-3-645,-8-9-3612,6-3 129,-2-7-516,0 0-258</inkml:trace>
  <inkml:trace contextRef="#ctx0" brushRef="#br0" timeOffset="300999.2162">12666 14779 6708,'0'0'5031,"0"14"-258,0-14-516,0 0-3483,0 0-1290,0 0-3612,0 0-516,0 0-258,9-3-258</inkml:trace>
  <inkml:trace contextRef="#ctx0" brushRef="#br0" timeOffset="302334.2926">12868 15100 129,'0'0'4128,"0"0"645,0 0-1419,0 0-645,0 0-645,0 0-258,4 0-387,8 2-387,-3-4 129,9 2-387,-1-6-129,5 1 0,-1-4-387,1 4-129,-1-1-129,-4 2-258,0 4-516,-17 0-1032,18-2-2967,-18 2-258,8 3-129,-8-3-387</inkml:trace>
  <inkml:trace contextRef="#ctx0" brushRef="#br0" timeOffset="303129.338">13329 14928 2193,'0'0'1806,"0"0"129,0 0 129,0 0-129,-3-15-129,3 15-258,0 0 0,0 0 129,0 0-387,0 0 129,-9-9-516,9 9-129,0 0-129,0 0 129,0 0-258,0 0-129,0 0 0,0 8-129,0 5-129,0 5 129,0 9-129,0 3-129,0 10-387,-1-5-2580,1 8-1548,-2-2-645,-2 0-258,2-5 0</inkml:trace>
  <inkml:trace contextRef="#ctx0" brushRef="#br0" timeOffset="304213.4">12983 15019 6321,'0'0'5418,"0"-15"-258,15 7-387,7-9-3225,20 13-516,-2-12 0,10 9-387,1-7-129,3 9-129,-6-4-129,-6 3-129,-9 1-129,-10 3 129,-12 2 0,-11 0-129,-14 0 0,-13 1 0,-9 0 0,-8 2 0,-3-1 0,2 1 0,6-3-129,12 0 129,16 0 0,11 0 0,18-8 0,17-1 0,16 1 0,4-4 0,6 4 0,-3 0 0,-8 3 0,-8 3 0,-13 2 0,-15 5 0,-13 6-129,-8 6-129,-12 5-387,-15-8-1548,1 15-2838,-2 0-129,1 8-516,-1-1-258</inkml:trace>
  <inkml:trace contextRef="#ctx0" brushRef="#br0" timeOffset="304546.4191">12828 15937 9546,'9'-19'5676,"2"13"-387,-2-9-1161,11 15-2967,-2-6-258,10 6-387,1 0-129,5 0-129,1 0-258,-1 0 0,1 0-129,-5 2-129,-3 4-258,-9-6-645,7 2-3870,-15-2-258,1 0-387,-11 0-258</inkml:trace>
  <inkml:trace contextRef="#ctx0" brushRef="#br0" timeOffset="304815.4345">13485 15608 7740,'1'-17'5547,"-1"17"0,-3 10-645,-10 1-3483,13 19-645,-1 1-258,1 8-129,0 7-258,1 0 0,1 2-258,0-2 0,2 2-516,-4-16-903,0 5-3483,-2-11-387,2 1-129,-4-10-516</inkml:trace>
  <inkml:trace contextRef="#ctx0" brushRef="#br0" timeOffset="309793.7192">12016 14996 1032,'5'-12'4644,"-5"12"387,0-10-387,0 10-1935,-14 0-903,-6 8-516,3 26-129,-12 4-516,1 24 129,-11 14-258,3 23 129,-2 14-258,6 17 0,4 2-129,12 10 0,6-3 0,10-8-258,18-11 129,12-14-129,16-19-258,8-18-516,15-10-4257,1-26-129,9-17-387,7-15-387</inkml:trace>
  <inkml:trace contextRef="#ctx0" brushRef="#br0" timeOffset="310313.749">13823 15036 903,'16'-18'4902,"-2"11"129,1 0-129,3-3-2451,13 24-387,-9 1-387,11 28-387,-7 7-516,3 17 0,-9 4-258,-2 15-258,-9 9 0,-7 3-258,-2-3 0,-11-4-129,-9-8 0,-3-10-129,0 4-903,-9-27-2322,6-4-1548,2-16-516,0-8-258</inkml:trace>
  <inkml:trace contextRef="#ctx0" brushRef="#br0" timeOffset="311349.8081">14477 15284 3354,'0'-12'4773,"2"-8"-129,0 2-2064,8 14-516,-2-14-516,10 10-516,-4-12-129,8 13-129,-3-5-129,6 10-129,-5-3 0,1 5-129,-5 5-129,-2 8 0,-6 3-129,-2 4 129,-4 1-129,-2 3 0,-1 2-129,-4 2 0,-5-3 0,-2 2 129,-2 1-129,-5-4-129,-2 2 258,0-6-258,2-5 129,-2-1-129,4-6 129,4-4-129,5-4 129,8 0 129,0 0-129,8-5 129,7 2-258,1 2 129,4 1 0,1 0 0,1 6 129,-1 6-387,-5 1 387,-2 8-129,-2 1 129,-2 5-129,-6 4 0,-1 0 0,-3 3-129,0-2 129,-3-3 0,-3-3-129,-3-1 129,-2-5 0,-3-3-258,-1-6 258,-5-3 0,0-3 0,-1-5 258,0 0-258,0-4 129,1-4-129,2-3 0,2 0 0,4 2 0,2-3-387,10 12-258,-15-18-2580,15 18-1677,-9 0-387,9 0-258</inkml:trace>
  <inkml:trace contextRef="#ctx0" brushRef="#br0" timeOffset="331373.9535">20402 12296 10191,'-28'-15'5289,"13"3"-516,5 2 0,4-12-3483,12 9-516,11-5-258,12 2-258,6 2-129,6 3 0,4 4 0,1 7-129,-5 2 0,-6 11 129,-9 6-129,-8 7 0,-12 4 0,-6 3-129,-14 3 129,-6-2 0,-6 0 0,-3-5 0,1 0 0,1-4-129,4-6 129,5-1 0,8-7 0,10-11 0,0 16 0,8-12 0,12 0-129,3 3 129,5-1 0,3 5 0,3 3 0,-4 2 0,-2 7-129,-3 1 129,-7 3-129,-7 5 129,-9-2 0,-7 5 0,-13-3-129,-11 1 129,-10-1-129,-7-4 129,-7-6 0,0-5-129,3-5-258,1-12-1161,14-2-3225,5-17 0,20-8-258,10-14-774</inkml:trace>
  <inkml:trace contextRef="#ctx0" brushRef="#br0" timeOffset="331629.9682">21065 11932 10449,'18'-34'5031,"-18"34"-387,-6 16 0,-7 20-4257,-4 12 0,0 20 0,-5 7-129,-1 14 129,3 6-129,6 5-129,4-6 0,8-2-129,3-7-258,9-21-1032,12-6-3354,1-12-258,6-22-129,4-16-774</inkml:trace>
  <inkml:trace contextRef="#ctx0" brushRef="#br0" timeOffset="331841.9803">21348 12144 10965,'-13'-44'5547,"13"44"-903,-10 23 387,5 12-4386,5 13-387,5 10-129,3 7 129,-3 3-258,2-2 0,1 0-258,-7-13-387,9 4-3225,-6-25-903,2-6-258,0-16-387</inkml:trace>
  <inkml:trace contextRef="#ctx0" brushRef="#br0" timeOffset="332046.992">21606 12215 10965,'3'-12'5160,"-3"18"-387,0 18-129,-1 5-4257,1 11 0,0 4-129,0 2-129,0 3-129,3-5-129,0 1-645,-3-13-3354,0-5-645,2-13-258,-2-14-516</inkml:trace>
  <inkml:trace contextRef="#ctx0" brushRef="#br0" timeOffset="332218.0017">21476 12416 8514,'0'0'4902,"11"0"-129,10 0-387,4-2-4128,7-4-1161,1 3-3354,2 0 0,0-2-645,-1 1-129</inkml:trace>
  <inkml:trace contextRef="#ctx0" brushRef="#br0" timeOffset="332534.0199">21918 12261 9030,'23'-29'5418,"-8"15"-516,7 5 0,-7-2-3741,14 11-258,-3 0-129,2 13-258,-5 0-129,-6 8-258,-8 0 129,-7 10-258,-5-1 129,-10 3-129,-6 3 0,-4-3 0,1-4-129,5 0 129,5-2 0,7-6 129,5-9-258,0-12 129,19 12-129,1-12 129,6 0-258,2-14-516,11 4-3999,-9-4-129,5-1-516,0-6-258</inkml:trace>
  <inkml:trace contextRef="#ctx0" brushRef="#br0" timeOffset="332846.0377">22485 12194 10062,'16'-21'5418,"-16"21"-387,16-1 0,-16 1-4128,13 31-129,-11-2-129,1 12-258,-2 3-129,-1 3-129,0-1 0,0-1-258,0-6-258,-3-10-516,7-5-3999,-6-11-258,2-13-258,0 0-516</inkml:trace>
  <inkml:trace contextRef="#ctx0" brushRef="#br0" timeOffset="333023.0478">22424 12401 9804,'0'0'5418,"0"0"-516,13-11 129,9 11-4257,5-5-516,3 0-258,5 5-2967,-2-3-1677,0-3-516,-3-6-129,-6 4-516</inkml:trace>
  <inkml:trace contextRef="#ctx0" brushRef="#br0" timeOffset="333765.0903">22987 12097 6837,'0'-14'5418,"0"14"-258,0 0-129,0 0-3354,0 10-129,-5 7-645,5 11-387,-5 2-129,0 10 0,-1 2-129,-2 4 0,0-5-129,1 1 0,1-7-129,2-3 0,4-7 129,4-9-129,6-4 0,4-6 0,7-6 0,2 0-129,5-2 129,3-5-258,3 2-516,-6-10-1677,9 7-2580,-8-2 0,3 2-645,-9-6-129</inkml:trace>
  <inkml:trace contextRef="#ctx0" brushRef="#br0" timeOffset="333922.0993">23166 12264 8256,'-33'27'5160,"23"0"-129,5 6-387,1-1-4128,4 6-258,5 3-1032,-5-2-3612,4-10-387,-1-4-516,1-6-129</inkml:trace>
  <inkml:trace contextRef="#ctx0" brushRef="#br0" timeOffset="334194.1148">23378 11907 7998,'34'23'5418,"-13"11"-129,-5 7-387,6 15-2967,-7-1-1032,4 16-129,-12-2-258,-3 5-129,-6-4-258,-12-2 0,-10-4-129,-9-6-129,-8-1-516,-14-16-3096,4 4-1290,-5-10-387,1-2-387</inkml:trace>
  <inkml:trace contextRef="#ctx0" brushRef="#br0" timeOffset="340285.4632">20527 13580 516,'-8'-5'4128,"8"5"516,-13-17 0,13 17-1548,-8-24-774,8 24-645,0-29-258,10 20-387,1-12-258,11 8-129,5-2-129,4 7-258,4 4-129,0 4 129,-3 7-129,-3 8 0,-8 7 0,-7 4-129,-11 8 0,-6 0 129,-13 0-129,-5-1 0,-6-1 0,-2-6 0,-1-3 0,1-6 0,4-5 0,5-3 0,10-1 0,10-8 0,0 12 0,19-6 0,8 0-129,7 4 129,3 4 0,2 0 0,-2 3 129,-5 3 0,-4 2-129,-10 2 129,-10 4-129,-8-6 0,-10 3 0,-8-2-129,-9 0 129,-6-6-129,-5-1 0,-4-7 0,0-3-129,0-6 0,6 0-387,3-14-645,15 4-2451,1-14-774,14 2-645,5-7-129</inkml:trace>
  <inkml:trace contextRef="#ctx0" brushRef="#br0" timeOffset="340569.4795">21300 13323 5805,'-4'8'5160,"-13"16"-387,-6 12-129,-1 19-2838,-9 0-774,12 20 0,-3 1-129,10 9-258,3-2-387,8-3-129,6-9 0,9-10-387,13-8-258,1-23-2064,9-1-2193,0-15-129,5-8-387,-2-7-258</inkml:trace>
  <inkml:trace contextRef="#ctx0" brushRef="#br0" timeOffset="340909.4989">21499 13623 8127,'4'-36'5160,"13"23"-516,7 5 0,1 3-3870,8 10-129,-5 8 0,-1 13-258,-7 7-129,-10 6-129,-9 5 129,-4-1 0,-11 1-129,-7-5 0,-2-6 129,2-1-129,2-7 0,6-2 129,7-10-258,6 1 129,7-10-129,13-3 0,7-1-129,4-5-129,7 2-774,-8-19-2709,8 8-1161,-5-8-387,2-2-129</inkml:trace>
  <inkml:trace contextRef="#ctx0" brushRef="#br0" timeOffset="341349.5241">21754 13222 6063,'2'-38'5418,"12"25"-387,3 0-516,7 13-2838,-3-3-645,7 7-129,-6 1-387,-6 10-258,-3-1-129,-7 3 0,-5 0-129,-1 1 0,-4-4 129,0 1-129,0-2 0,4 0 129,0 2-258,5-1 258,4 3-258,3-3 129,-1 1 0,2 1 0,-1-3 0,-3 1 0,0-2-129,-2-2 129,-7-10 0,11 19 0,-11-19 0,4 17 0,-4-17-129,-6 17 129,-6-5 0,-4-2 0,-4 0-129,-3-1 0,2 4-903,-4-13-1290,11 7-2193,0-7-516,14 0 0,0 0-516</inkml:trace>
  <inkml:trace contextRef="#ctx0" brushRef="#br0" timeOffset="341571.5368">22153 13585 8643,'47'18'5418,"-19"-17"-387,5 2-387,-6-7-3096,9 4-774,-3-3-516,0-3-516,3 7-1419,-9-1-3096,0 0-258,-5 0-258,2 0-387</inkml:trace>
  <inkml:trace contextRef="#ctx0" brushRef="#br0" timeOffset="341834.5517">22727 13351 8256,'0'-12'5289,"0"12"0,0 0-516,-4 16-2709,4 13-1290,0 5-129,0 12-258,0 7-258,4 4 0,-1 2-258,0-3 0,2 1-387,-5-23-1548,2 4-2838,-2-14-258,3-5-258,-3-19-387</inkml:trace>
  <inkml:trace contextRef="#ctx0" brushRef="#br0" timeOffset="342109.5676">22909 13295 7482,'52'31'5418,"-20"0"-387,-4 8 0,8 15-3354,-15 0-645,4 11-258,-17-1-387,-5 4-129,-7 0-258,-15-4-387,-4 0-903,-21-15-2967,7 3-387,-8-11-645,3-1-258</inkml:trace>
  <inkml:trace contextRef="#ctx0" brushRef="#br0" timeOffset="346809.8364">20967 9436 2967,'-12'7'4644,"12"-7"-129,-11-3 0,11 3-2451,-7-14-645,7 14-258,-4-22-129,4 22-258,6-26 0,9 13 0,3-4-516,7 5 129,2 2 0,5 8-129,1 2-258,-3 5 129,-3 14-129,-5 5 0,-8 8 0,-8 4-129,-6 3 129,-5-3-129,-8 1 129,-5-4-129,-2-6 129,-1-5 0,0-7 0,2-7 0,5-7 0,5-1 129,9 0-129,0 0 0,7-13 0,12 9 0,6 2 0,2 4 0,3 10 0,0 5-129,-2 5 129,-5 6 0,-9 2-129,-8 4 129,-6-3 0,-9 1 0,-9-3-129,-6-2 0,-5 1-129,-7-9-387,6 3-129,-10-17-2193,4 1-1677,1-6-387,7-4-387,3-14 129</inkml:trace>
  <inkml:trace contextRef="#ctx0" brushRef="#br0" timeOffset="347101.8531">21638 9044 7611,'39'-29'4902,"-39"29"0,0 0-387,-5 18-3741,-17 12-129,-2 18-258,-7 10 0,-2 17 129,1 8-258,3 9 0,5-1-129,8-1 0,12-8 0,9-9 0,14-13-387,6-15 0,13-10-645,-4-23-2709,11-4-1161,-4-8-387,2-8-387</inkml:trace>
  <inkml:trace contextRef="#ctx0" brushRef="#br0" timeOffset="347306.8648">21860 9275 9417,'-23'24'5289,"16"11"-258,-2-1-774,7 12-3612,2 5-258,3 4-258,4 1-516,-4-10-903,5 4-3225,-2-11-516,2-7-387,-1-13-129</inkml:trace>
  <inkml:trace contextRef="#ctx0" brushRef="#br0" timeOffset="347529.8776">22049 9312 6966,'20'44'5160,"-14"-14"-258,2 8-516,-4 2-3612,4 7-387,-2 1-129,1 0-129,-4-1-258,-2-11-774,6-3-3483,-7-8-387,-2-7-258,2-18-258</inkml:trace>
  <inkml:trace contextRef="#ctx0" brushRef="#br0" timeOffset="347710.8878">21957 9579 6708,'5'0'5160,"11"0"-258,4 0-387,8 0-3483,3 0-774,4-1-645,3 1-3870,-4 0-387,-3-3-387,-3-1-129</inkml:trace>
  <inkml:trace contextRef="#ctx0" brushRef="#br0" timeOffset="348017.9055">22423 9381 8643,'27'-16'4902,"-13"16"129,2 4-1290,-4 1-2967,6 13-258,-5 4-129,-1 7-129,-9 4-258,-3 6 129,-5 1-129,-8 0 0,-2 1 0,-4-4 0,1-3-129,3-9 129,6-4-129,5-8 129,4-13-129,16 8-129,8-6-516,-3-6-3741,11-8-387,-1-3-129,3 1-258</inkml:trace>
  <inkml:trace contextRef="#ctx0" brushRef="#br0" timeOffset="348305.922">22578 9121 5160,'51'-5'5160,"-14"20"0,2 7-516,10 17-3354,-7 1-129,3 14-387,-11 1-258,-7 6-258,-13 2-129,-9-1-129,-8 1-645,-20-8-3870,-3-1-258,-8-9-516,-3-7-258</inkml:trace>
  <inkml:trace contextRef="#ctx0" brushRef="#br0" timeOffset="350505.0477">21730 10343 1032,'0'0'4128,"0"0"258,10-3-1032,-10 3-774,9-5-645,-9 5-258,12 0-387,-12 0-258,21 3-129,-6 1-258,9 6-129,2-7-129,5 7-258,2-6-258,-1-4-516,8 8-3096,-9-8-1032,-5 0-129,-7-5-516</inkml:trace>
  <inkml:trace contextRef="#ctx0" brushRef="#br0" timeOffset="350738.0611">21744 10482 6966,'-5'13'5160,"5"-13"-258,15 0-387,6-2-3612,9-1-903,7 3-2322,1 0-2064,-1-4-387,0-4-516,-3 3-129</inkml:trace>
  <inkml:trace contextRef="#ctx0" brushRef="#br0" timeOffset="351574.1088">22395 10232 8643,'-20'-26'5418,"20"10"-516,6-2-258,15 5-3870,6-6-129,10 9-258,5-1-258,1 10 129,2 1-129,-5 5 0,-9 9 0,-10 8 0,-10 3-129,-11 1 0,-5 3 0,-12 2 0,-6-2-129,-2 0 0,-1-4 0,4-4 0,3-2 129,7-5 0,9-3-129,3-11 129,13 9-129,5-9-129,8 0 258,2 0-129,1 0 129,-2 1 0,-3 8-129,-7 5 129,-6 2 0,-4 6 129,-7 2-258,-4-1 129,-9 1-129,-2-1 129,-5-4-129,-3-2 129,-2-2 0,-4-6-129,-1-2 129,3-3 0,3-3-516,-2-6-774,14 0-3354,3-6-258,9 1-129,8-7-645</inkml:trace>
  <inkml:trace contextRef="#ctx0" brushRef="#br0" timeOffset="351730.1177">22939 10531 10707,'32'13'5289,"-32"-13"-387,0 0-129,-4 9-5031,4-9-2967,-13 10-1548,13-10-387,-11 0-258,11 0-387</inkml:trace>
  <inkml:trace contextRef="#ctx0" brushRef="#br0" timeOffset="352150.1418">23078 10185 4902,'-4'-29'5418,"4"15"-387,5-4-258,4 9-2451,-4-10-1290,14 9-129,-5-2-258,5 10-258,0 2-129,6 2 129,-2 10 0,1 8-129,-3 6 0,-6 3 0,0 7-129,-6 3 0,-9 0-129,-6 0-258,-8 2 0,-4-2 0,-4-4 0,2-3 129,0-5-129,2-8 129,9 0 129,9-19 129,0 13-129,16-13 129,6-5-129,7-7-258,12 5-3096,-6-11-1548,9-1 0,-7 1-645,3-3-129</inkml:trace>
  <inkml:trace contextRef="#ctx0" brushRef="#br0" timeOffset="352714.1741">23364 9633 5547,'-7'-31'5160,"7"19"-387,0 0-258,11 8-2967,-11-9-387,13 11-516,-13 2-129,19-7-129,-7 7 0,5 4-129,-3 7 0,1 7-129,-4 4 0,0 5 0,-6 2-129,-4 0 0,-2 3 0,-9-3 0,-2-3 0,-1-4 129,-1-5-129,4-7 0,1-3 129,9-7-129,0 0 0,7 0 129,9-5-258,5-5 0,5 8-516,-4-13-2193,8 13-2064,-4-2-258,1 4-516,-7 0 0</inkml:trace>
  <inkml:trace contextRef="#ctx0" brushRef="#br0" timeOffset="352946.1874">23721 10225 10449,'24'6'5547,"-12"-6"-387,5 1-258,-3-1-5031,0-1-4257,5 1-516,-1-1-645,-3 0-258</inkml:trace>
  <inkml:trace contextRef="#ctx0" brushRef="#br0" timeOffset="353150.1991">24039 10020 11481,'9'13'5805,"-6"3"-645,3 17-258,-6-1-4128,0 9-258,4 1-387,1 0-516,7 4-4257,-6-10-387,2 0-516,-5-12-387</inkml:trace>
  <inkml:trace contextRef="#ctx0" brushRef="#br0" timeOffset="353399.2133">24281 9965 10320,'34'22'5805,"-16"0"-387,3 7 0,-21-29-3999,35 68-774,-17-25-258,-6 8-387,-5 0-129,-9-8-258,-7 8-903,-11-10-3870,-9-2-387,-13-10-387,-11-5-129</inkml:trace>
  <inkml:trace contextRef="#ctx0" brushRef="#br0" timeOffset="353721.2317">22876 9939 8256,'13'-5'5289,"-11"27"129,-4 3-258,2 19-3612,-5 3-516,5 13-258,-3 6-129,6 8-258,5 2-129,9-6-258,11-2-258,7-12-387,23-4-3483,-1-20-903,12-13-516,5-18-258</inkml:trace>
  <inkml:trace contextRef="#ctx0" brushRef="#br0" timeOffset="382333.8682">4162 8443 903,'-10'152'3483,"9"-61"387,-4 3-258,0 10-2709,5 16-129,0 14 0,5 14 129,1 13-258,5 16 387,0 5-516,2 8-129,3 3-129,3 3-129,2 2 129,-1 1-129,5-5-258,2-1 129,1-3 0,3 1 0,0-2 0,0-2 0,1 1 129,1 1-129,-2 3 0,0 0 0,0 2 0,-1 0-129,0-1 129,0 3-258,1-2 258,-2-2-129,-2 1 129,0-2-129,-2 4 129,-1-6 0,-1-7 129,-1-3-258,-3-3 258,2-3-129,-4-11 129,2 2 258,-3-16-129,4 4-129,-2-2 0,1 3 129,-1-6-129,0-2 0,0 3 0,2 3 0,-4-4 0,-1 6 129,-1-14-387,-4 6 129,1-1 129,-1 3-129,-5-24 0,0-9 0,0-5-387,-3-10-258,4-4 129,-6-18-258,7-22-1032,-7-55-2451,2 74-387,-2-74-129</inkml:trace>
  <inkml:trace contextRef="#ctx0" brushRef="#br0" timeOffset="382760.8926">5029 18387 3096,'15'76'3870,"-15"-76"-129,29 53-2580,-29-53-516,31 58-258,-31-58-129,0 0 0,45 56 258,-45-56 129,0 0 258,37 0 129,-37 0-129,0 0 129,31-56-129,-31 56-129,25-80-258,-25 80-129,27-87-258,-27 87-129,25-64-129,-25 64-387,0 0-645,0 0-3096,0 0-129,41-45-516,-41 45 0</inkml:trace>
  <inkml:trace contextRef="#ctx0" brushRef="#br0" timeOffset="385197.032">4705 3966 6321,'0'0'4773,"0"0"-258,0 0 0,7 0-2580,-7 0-774,17 0-129,-5-6-129,9 5-258,-1-5-129,7 0-129,0-3-258,0 5 0,1-4 0,-5 5-258,-1 3 0,-6-2-258,-1 2-129,-15 0-516,20 5-2709,-20-5-645,0 0-645,0 0 0</inkml:trace>
  <inkml:trace contextRef="#ctx0" brushRef="#br0" timeOffset="385491.0488">4760 4059 7224,'0'0'4773,"0"0"-258,9 0-258,6 4-2709,-4-4-387,6 0-516,-2 0 0,4 0-387,1 0 0,0 0-129,-2-4 0,2-2 129,-2-5-258,-1 4 129,-3-3 0,-3 3-129,-11 7 0,10-11-387,-10 11-645,0 0-3225,-7 10-258,-3-4-258,3 7-516</inkml:trace>
  <inkml:trace contextRef="#ctx0" brushRef="#br0" timeOffset="390422.3309">6161 18390 2451,'0'0'4386,"0"0"129,0 0-1419,47 0-903,-47 0 0,0 0-903,37-23 0,-37 23 0,0 0-387,56-51-129,-56 51-258,0 0-129,48-32-129,-48 32-129,0 0 0,36-22-129,-36 22-129,0 0 0,0 0-1032,0 0-2580,0 0-1161,0 0-129,0 0-645</inkml:trace>
  <inkml:trace contextRef="#ctx0" brushRef="#br0" timeOffset="390710.3473">6230 18465 4902,'0'0'5418,"37"14"-516,-37-14-129,0 0-2838,48-19-645,-48 19-516,41-28-387,-41 28-387,42-34 0,-42 34-258,46-8-2451,-46 8-2064,36-33-129,-36 33-774,0 0 258</inkml:trace>
  <inkml:trace contextRef="#ctx0" brushRef="#br0" timeOffset="402116.9998">19071 16160 7224,'5'-15'5289,"4"10"-516,-9 5 0,1 11-3870,4 13-129,-5-1-258,5 14 0,-5 3 0,2 7-387,-1 6 129,1 5-258,0-12 258,1 2-129,2-5 0,1-11-129,4-7-129,0-13-129,5-10-387,-3-17-1419,6-4-2838,-2-19 0,3-3-387,-4-8-516</inkml:trace>
  <inkml:trace contextRef="#ctx0" brushRef="#br0" timeOffset="402306.0106">19189 15857 9159,'-11'-28'5160,"11"28"-258,0 0-387,-9-9-3999,9 9-387,0 14-774,-1-3-3741,4 7-387,1 0-258,6 9-387</inkml:trace>
  <inkml:trace contextRef="#ctx0" brushRef="#br0" timeOffset="402503.0219">19314 16223 6063,'4'19'5289,"15"-4"0,0-21-903,7 6-2709,3-17-903,8 8-258,1-3-387,-2 0-516,2 13-1677,-13-5-2451,-1 12-387,-13 1-387,-8 7 0</inkml:trace>
  <inkml:trace contextRef="#ctx0" brushRef="#br0" timeOffset="402674.0317">19437 16402 7224,'-3'17'5160,"9"-17"129,14 0-516,-3-7-3612,13 4-387,0-4 0,4 5-387,-2 2-387,-4-6-1161,2 6-3483,-6 0-258,1 0-516,-8-8-387</inkml:trace>
  <inkml:trace contextRef="#ctx0" brushRef="#br0" timeOffset="403073.0545">19841 16182 6450,'0'-10'5418,"6"18"-387,3 13-387,-9-21-3096,15 39-774,-8-11 129,2 6-387,-3-2-258,-1 0-258,-3-11 258,0-2-387,-1-6 258,-1-13-129,0 0-129,0 0 258,5-21-258,0-2 258,2-16-258,3-5 129,4 3 0,3 1 0,1 3 129,1 8-258,-1 10 258,3 12-129,-4 17 129,0 14-129,-3 9 129,-2 8-129,-2 4 129,0-1-258,-4 3 258,-1 1-258,0-9 0,-5-4-645,10 6-2322,-10-20-1677,4-6-516,-4-15-258,11 7-129</inkml:trace>
  <inkml:trace contextRef="#ctx0" brushRef="#br0" timeOffset="403290.0669">20337 16242 8901,'12'22'5547,"-4"-20"-645,8 13 0,0-15-3999,12 0-258,-1 0 0,7 0-258,-1 0-129,-1-2-387,-3 2-387,-8-15-2709,2 15-1548,-9-2-645,0-3-129,-14 5-516</inkml:trace>
  <inkml:trace contextRef="#ctx0" brushRef="#br0" timeOffset="403502.079">20799 16066 7998,'2'-13'5418,"-2"13"-129,0 0-387,8 22-3225,-6-2-903,3 13 0,-3 5-387,2 4 0,-3 4-258,-1-2-258,0 2-258,-3-15-2193,0 9-2451,-7-14-258,3-2-516,-5-10-258</inkml:trace>
  <inkml:trace contextRef="#ctx0" brushRef="#br0" timeOffset="405060.168">7461 18228 1806,'0'0'4902,"0"0"-645,0 0-903,0 0-645,0 0-516,0 0-645,0 0-387,0 0-258,0 0-516,-7-58-258,7 58-129,0 0 387,-1-68-387,1 68 129,8-58 0,4 8 258,-12 50-129,38-73 258,-38 73-258,51-45-129,-51 45 0,54-31 129,-54 31-129,48 18-387,-48-18 516,37 61-387,-37-61 129,23 77 129,-23-77 129,4 82-258,-5-32-129,1-50 129,-27 76-258,8-28 0,19-48 129,-49 56 0,49-56-129,-52 59 0,52-59 129,-45 38 129,45-38 258,0 0-129,-40 26 0,40-26 0,0 0 129,0 0-129,0 0 0,0 0 129,57-26 0,-57 26 0,63-29-129,-63 29 0,75-12-129,-75 12 129,69 9 129,-69-9-258,55 0-387,-55 0-645,0 0-3999,42 37 0,-42-37-516,0 0-387</inkml:trace>
  <inkml:trace contextRef="#ctx0" brushRef="#br0" timeOffset="405557.1966">7883 17412 7482,'7'-38'4644,"-1"51"258,-2 8-645,7 11-3225,-6 14-258,6 5-258,-3 14-129,2-5-129,0-14-129,-10-46-129,12 63 0,-12-63-129,0 0 129,6 48-129,-6-57 129,0-18 0,0 5 0,0-27 0,2-3-129,2-13 129,4-3 0,2 7 0,1 6 0,2 18 0,-1 13 0,3 19 129,-1 25-129,0 23 258,-2 1 0,-1 10-129,-2-2-129,0-3 129,-2 3-258,-7-52-387,12 71-129,-12-71-3354,0 0-1032,10 49-258,-10-49 387</inkml:trace>
  <inkml:trace contextRef="#ctx0" brushRef="#br0" timeOffset="405777.2092">8332 17512 6450,'9'10'5547,"4"-17"-645,1-13-129,-6 8-3225,17-5-387,-5-3-129,7 6-516,-3 2-258,1 3-258,-2 10-645,-9 2-2193,2-1-1677,-3 4-516,-2-5-129,0-5-645</inkml:trace>
  <inkml:trace contextRef="#ctx0" brushRef="#br0" timeOffset="406025.2233">8719 17227 5805,'0'-14'5031,"0"-1"-129,0 15-516,0 0-2580,0 0-516,5 21-387,-5 9-258,2 20-129,-2 9-129,1 3 0,0 9-258,0-13-129,4 9-2580,-2-9-2322,-2-15-258,-1-15-258,0-12-516</inkml:trace>
  <inkml:trace contextRef="#ctx0" brushRef="#br0" timeOffset="410924.5036">9362 17718 2451,'7'-12'4257,"-7"12"0,3-12-1677,-3 12-258,4-14-774,0 4-258,-4-12-387,0-20-258,0 11 129,0-15-258,-3 3 129,1-13-387,-6 13 129,3 3-258,-5 7 0,0 15 0,-3 9 0,1 10 0,-3 25 0,3 17 129,-2 13-129,1 17 129,0 11 129,3 3-258,2 10 129,0 3-129,5-2 129,-2-1-129,5-14-129,-2-16-129,2-11 129,0-6-129,0-3-129,0-47 129,0 56 0,0-56 0,0 0-129,0 0 0,0 55-258,0-55-387,0 0-2838,0 0-1161,0 0-258,0 0-645</inkml:trace>
  <inkml:trace contextRef="#ctx0" brushRef="#br0" timeOffset="411181.5183">9098 18134 4386,'0'0'5547,"0"0"-129,11 49-645,-11-49-2709,0 0-645,47-22-258,-47 22-516,54-32-129,-54 32-258,57-5-258,-57 5-129,52-14-516,-52 14-2193,0 0-2193,47-8-258,-47 8-516,0 0 0</inkml:trace>
  <inkml:trace contextRef="#ctx0" brushRef="#br0" timeOffset="411893.559">9762 17499 3870,'0'-13'4386,"-3"0"-645,-2-1-1290,5 14-258,-3-17-774,3 17-129,0 0-387,-10 17-258,0 10-258,1 14 0,9-41 129,-25 89-129,8-35 0,-1 5-258,1 3 129,-1-8 0,2-2 0,2-1-129,2-2 0,3 10 0,6-8 0,3-51 129,0 80-258,0-80 0,16 64 0,-16-64-258,25 57 258,-25-57 0,0 0 0,48 38 0,-48-38 0,0 0 0,41 20 0,-41-20-129,0 0 0,0 0-387,0 0-1677,0 0-2709,0 0-387,0 0-387,0 0 258</inkml:trace>
  <inkml:trace contextRef="#ctx0" brushRef="#br0" timeOffset="415129.7441">9933 17835 2322,'12'4'4644,"-12"-4"645,0 0-2193,0 0-387,17-31-258,-17 31-516,0 0-387,0-14-387,0 14-387,0 0-387,0 0 129,0 67-258,0-67 0,0 58-258,0-58 129,0 89 0,0-89 129,0 80 0,0-80-258,0 0 0,7 66-129,-7-66-129,0 0-387,5 58-774,-5-58-3999,0 0 0,0 0-129,0 0-516</inkml:trace>
  <inkml:trace contextRef="#ctx0" brushRef="#br0" timeOffset="415557.7686">10179 17388 3483,'11'-9'5547,"3"9"-645,-5 12 0,-8 5-2967,15 16-516,-7 0-516,8 5 0,-2 19-258,4 10-258,-2-2 0,1-5-129,-1-6 0,-1 7-129,-3-6 0,-3 11-258,-4-11 129,-6-55 0,0 88 129,0-88-129,-20 76 0,20-76 129,-38 78-258,38-78-129,-46 50-387,46-50-2451,-51 43-2064,51-43-387,-38 7-258,38-7 130</inkml:trace>
  <inkml:trace contextRef="#ctx0" brushRef="#br0" timeOffset="417061.8546">11086 17882 3096,'-1'54'5289,"1"-54"-129,0 0 0,46 0-3870,-46 0-129,60-34 0,-20 19-387,8 15-258,-1-13 0,3 0 0,-4 6-387,-2-3-258,-8 14-387,-36-4-1290,41 13-3225,-41-13-387,0 0-129,0 0-516</inkml:trace>
  <inkml:trace contextRef="#ctx0" brushRef="#br0" timeOffset="417308.8686">11337 17552 3225,'-11'50'5289,"11"-50"-258,-1 72 0,1-72-3483,0 83-129,0-83-387,13 107-129,-13-107-516,14 103-387,-11-52 129,4 19-258,-7-10-129,7-6-1935,-3-6-2580,-4-48-645,3 48-258,-3-48 130</inkml:trace>
  <inkml:trace contextRef="#ctx0" brushRef="#br0" timeOffset="418136.9161">12259 17597 2709,'0'0'4902,"-7"-7"-516,5-13-1677,-5-6-516,7-10-645,-4-3-516,5-6-129,1-5 0,9 0 0,1 2-258,9 2-258,0 11 129,7 9-258,-1 5 387,4 14-258,-2 7 0,1 1 0,-3 11-129,-3 17 129,-6 12-258,-3 28 129,-4-8 0,-10 8-774,-1 3 774,-11 20-129,-5 5 0,-6-15-258,-5-7 258,-3-14-258,-2 9 0,1-10 645,2-11-645,29-49-129,-50 77 258,50-77 0,0 0 129,-38 41-258,38-41 258,0 0-129,0 0 129,0 0 258,48-37-258,-48 37-129,55-52 258,-55 52-129,72-44 129,-33 32 0,-39 12-129,68-34-129,-68 34 0,53 0 129,-53 0-258,0 0 258,0 0-387,0 0-129,36 50-645,-36-50-3612,0 0-774,0 0-516,0 0-516</inkml:trace>
  <inkml:trace contextRef="#ctx0" brushRef="#br0" timeOffset="419256.9802">12617 16798 903,'7'-21'4773,"-7"21"0,11-7-1677,-11 7-645,13 7-516,-13-7-516,15 29-516,-9-11-258,4 13-129,-3-2 0,2 6-258,-4-5-258,-2 1 129,-2-5-129,-1-9 0,0-4 0,0-13 0,0 0 0,-11-13-129,9-9 129,1-7 0,1-9 0,0 1 0,7 0 0,1 0 0,2 8 0,2 0 0,1 9 129,2 6 0,-1 12 0,3 6 129,-3 11-129,-1 11 129,-2-1-258,0 13 258,-4-3-258,-1 0 129,-4 2-258,0-9 129,-1 2-645,-2-16-1290,-1 3-2838,2-17-387,-3 15-258,3-15 0</inkml:trace>
  <inkml:trace contextRef="#ctx0" brushRef="#br0" timeOffset="419456.9916">12950 16798 2580,'22'4'5547,"-8"-2"-516,0 2-258,12 3-2967,-12-9-645,11 0-516,-6-3-129,4 2-516,-3 3-645,-8-7-2193,4 2-1935,-2 0-387,-6-4-129</inkml:trace>
  <inkml:trace contextRef="#ctx0" brushRef="#br0" timeOffset="419702.0056">13293 16638 1419,'16'0'4902,"-4"6"258,-12-6-129,8 9-2838,2 12-1032,-9-5-129,6 18-258,-6-3-258,4 8-129,-3-5-258,2 4 0,-3-3-258,2-5 0,0 2-516,-3-12-1419,0-4-2709,0 3-387,0-8-387</inkml:trace>
  <inkml:trace contextRef="#ctx0" brushRef="#br0" timeOffset="420370.0438">13582 17759 4386,'0'0'5418,"4"3"0,6-1-1677,1-8-1806,19-23-258,-7 20-516,16-2-258,-3 3-258,7-2-645,-5-1 258,-2 2 645,-5-2-645,-7 11-258,-5-2 0,-7 2-516,-12 0-129,0 0-645,9 11-3741,-9-11 0,0 0-774,0 0-258</inkml:trace>
  <inkml:trace contextRef="#ctx0" brushRef="#br0" timeOffset="420686.0618">14223 17120 1935,'1'17'5418,"6"6"-516,-5 8 129,-2 8-3225,5 15-258,-5 7-645,3 2-129,-2-1-387,1 0-129,0-4-258,-1-12-258,3-8 129,-3-18-774,7-6-2709,-8-14-1290,0 0-645,12 21 258</inkml:trace>
  <inkml:trace contextRef="#ctx0" brushRef="#br0" timeOffset="420977.0785">14410 17012 3612,'21'33'5418,"-2"-4"0,2 1-387,13 13-3354,-10 3-258,10 19-258,-8 2 0,1 6-387,-12 6-258,-5-2-903,-10 16 645,-8-23-129,-11 18 0,-10-12-774,-5 0-2322,-6-16-2580,-13 2-258,-7-8 258,-11-26-257</inkml:trace>
  <inkml:trace contextRef="#ctx0" brushRef="#br0" timeOffset="421481.1074">12124 16944 2193,'-18'46'4257,"5"-11"-1161,-1 31-1161,-10-3 0,4 42 129,-5 1-258,3 41-129,-4-11-516,11 28-258,2-25 0,13 5-516,6-11 0,15-21-258,13-19-129,16-32 129,13-18-129,15-20-903,19-21-3870,12-12-387,10-20-258,17-9-387</inkml:trace>
  <inkml:trace contextRef="#ctx0" brushRef="#br0" timeOffset="422296.154">15034 17060 4773,'-4'-44'5418,"11"25"-258,0-5-1677,13 12-1161,-9-14-387,14 17-774,-7-14 0,9 15-516,-1-1-129,3 6-129,-2 3-129,2 12-129,-7 6 129,-3 6-129,-4 6 0,-6 2-129,-6 7 0,-3 2 129,-10 4-129,-5-7 0,-5-2 0,-6-2 0,0-3 0,1-1 0,3-9-129,4-10 129,6-6 129,12-5-129,0 0 0,12 1 0,6-1-129,2-1 258,6 1-129,0 15 0,0 6 0,-2 11 129,-2-2-129,-3-4 258,-3 15-258,-5-9-258,-2 14 516,-5-12-516,-4-2 129,-1-14-387,-9 11 645,-4-6-774,-7-7 903,21-16-387,-57 29 129,20-21 387,-1-1-129,-1 10 0,1-12-129,4-5 258,3 0-645,5-8-129,26 8-3225,-24-5-1806,24 5-516,-10-17 387,10 17-1032</inkml:trace>
  <inkml:trace contextRef="#ctx0" brushRef="#br0" timeOffset="430592.6285">16128 17588 774,'-6'-18'2451,"6"18"129,1-12 129,-1 12-129,5-11 129,-5 11-387,0 0 516,2-13-774,-2 13 0,0 0-903,14-5 0,-14 5-387,25 0-258,-6 0-129,5-10-129,5 8-258,2-3 0,4-4 0,-5 1-129,3-1-129,-10-6-258,2 15-645,-15 0-2451,0 2-1032,-10-2-903,0 17 129,-10-8-387</inkml:trace>
  <inkml:trace contextRef="#ctx0" brushRef="#br0" timeOffset="430813.6412">16179 17735 3483,'1'64'5418,"-1"-64"-903,25 11 645,-13-4-2451,-12-7-1419,37-9-387,-37 9-258,39 0-129,-39 0-258,0 0-387,47 21-1677,-47-21-3096,0 0-129,0 0-645,42-14-129</inkml:trace>
  <inkml:trace contextRef="#ctx0" brushRef="#br0" timeOffset="432636.7454">17129 17454 3225,'-5'16'3225,"-8"-15"-1032,13-1-129,-12-10-516,10-7 258,-6-4-516,7 2 0,-6-6-387,7-4 0,-3-7-129,3 0-258,0 5 0,8-1 0,-5 5 0,10 3 129,-2 0-258,8 7 129,0 2-129,4 7 0,-1 8 0,2 1-258,0 11 129,-2 11 0,-4 5 0,-3 8-129,-7 11 0,-2 8 0,-6 5 0,-2 6-516,-10 14 516,-5-8-129,-5-2-129,-4 5-258,-2-1 387,-4-12-516,1 0 387,31-62 258,-57 65-387,57-65-129,-42 46 387,42-46 129,0 0 129,0 0-129,0 0 129,0 0 129,17-62-129,-17 62 387,49-17-258,-49 17 0,60-11-258,-60 11 129,60-10-129,-60 10-129,49 7 129,-49-7-129,0 0 0,45-8 129,-45 8-129,0 0-129,0 0 0,0 0 0,0 0-387,0 0-1419,0 0-3096,0 0-387,0 0-258,0 0-129</inkml:trace>
  <inkml:trace contextRef="#ctx0" brushRef="#br0" timeOffset="438353.0724">17074 17341 7353,'-5'-73'4902,"8"40"258,3 0-387,15 12-3612,-7 16-387,11 17 258,-3 32-387,3 21-516,-9 15 387,-2 2-645,-4 8 516,-9 14-516,-2-5 387,-12-11-129,-4-14 0,-4-25 258,21-49-516,-45 72 516,45-72-387,-43-1 258,43 1-387,-34-77-129,20 7 0,6-7 258,6-27-258,2-3 258,10 10-258,7 10 258,4 15-129,10 21 258,1 17 0,2 42 0,-3 32 129,-2 17-516,-7 15 645,-5-4-645,-10 12 387,-7-6 0,-4-7 0,4-67-258,-31 96 129,31-96 129,-42 75-903,42-75-1032,-43 44-3612,43-44 0,-26-11-516,20-18 387</inkml:trace>
  <inkml:trace contextRef="#ctx0" brushRef="#br0" timeOffset="438833.0998">17709 17111 3483,'-8'-28'5418,"4"17"-258,4 11-258,0 0-2580,-10-10-903,11 22-387,-1 8-129,3 14-129,-3 17-516,0 17 258,0 13-129,0 14-258,-5-16 129,1-4-645,0-7 645,1-12-774,3-56 774,0 73-258,0-73 0,13 14 0,-13-14 0,39 0 387,-12 0-387,4-2 0,4-13 0,2 10-516,0-16 387,-4 13-645,-2-6 129,-7 3-516,0-5-3612,-13-1 0,-1 3-774,-10-11 258</inkml:trace>
  <inkml:trace contextRef="#ctx0" brushRef="#br0" timeOffset="439049.1122">17917 17273 5289,'-9'-12'5676,"0"12"-129,9 22-774,2 29-1290,-2-1-2193,9 20-903,-6-1 387,4-6-516,-3 9 0,-1-10 0,-1 5-129,-2-67-387,2 78 129,-2-78 129,4 61-1161,-5 0-3483,1-61-516,0 0-774,0 0-129</inkml:trace>
  <inkml:trace contextRef="#ctx0" brushRef="#br0" timeOffset="439253.1239">18144 17798 9159,'34'54'4902,"-34"-54"387,0 0-258,0 0-3999,0 0-645,0 0-516,35 13-1161,-35-13-3741,0 0-129,0 0-516,0 0-258</inkml:trace>
  <inkml:trace contextRef="#ctx0" brushRef="#br0" timeOffset="439757.1526">18509 17506 7224,'-7'-54'5031,"4"25"-387,3 4-1290,-4-11-2064,6-2-129,-2 1-387,6-2-129,-1 8 129,4 5-258,1 1-129,6 13 0,0-2-129,4 10 0,0 4 0,1 16-129,0 9-129,-3 11 258,-3 12-129,-4 21 129,-6-8 0,-5 9-387,-2-7 129,-10 3-387,-4 3 645,-4-15-258,-5-4 0,25-50-258,-48 53 129,48-53 129,-40 57-129,40-57 645,0 0-645,0 0 0,0 0 258,0 0-129,0 0 0,55 3 0,-55-3 0,48-18-129,-48 18-129,40-22-387,-40 22-2451,0 0-2193,46 3 0,-46-3-645,11-23-129</inkml:trace>
  <inkml:trace contextRef="#ctx0" brushRef="#br0" timeOffset="440184.1771">18806 16958 3612,'-3'-14'5418,"1"-1"-129,2 15-387,5 1-2838,5 23-516,-6-3-645,4 17 0,-5-1-516,3 3-129,-4-3-129,0-2 0,-1-6-129,-1-9 0,0-7-129,0-13 258,0 0-258,1-12 0,3-10 129,1-7-129,1-5 129,1 2 0,3-1 0,3 4 0,-1 4 129,2 9-129,-1 11 0,0 5 0,1 12 129,-3 8-129,0 6 129,-2 3-129,-2 0 0,0 1-129,-2 1-258,-5-6-774,9 1-3354,-9-14-516,3 1-129,-3-13-645</inkml:trace>
  <inkml:trace contextRef="#ctx0" brushRef="#br0" timeOffset="440410.19">19109 17101 5934,'22'10'5805,"-11"-9"-645,6 6-129,-1-11-3225,8 4-645,-6-2-387,3 0-387,-1 2-258,-5-5-387,0 5-258,-15 0-774,22 2-2967,-22-2-774,13 0-387,-13 0-387</inkml:trace>
  <inkml:trace contextRef="#ctx0" brushRef="#br0" timeOffset="440665.2046">19466 16871 6708,'0'0'5418,"0"0"-387,5 12-129,-11 2-3741,6 15-258,0 3-258,0 9-129,0 2-387,0-1 129,0-1-129,0-2-129,0 0-258,0-8-903,2-4-3354,-2-5-645,0-9 0,0-13-774</inkml:trace>
  <inkml:trace contextRef="#ctx0" brushRef="#br0" timeOffset="442865.3305">19547 17718 516,'-19'7'4386,"19"-7"1161,1-8-645,-1 8-2322,33 0-774,-12 0-387,16 3-387,-6-3-129,13 0-516,-8 0 129,3 0-129,-7-2 0,-3-3-258,-7 8-129,-6-4-129,-3 1-258,-13 0-129,13 0-774,-13 0-3612,0 0-516,0 0 516,7-15-774</inkml:trace>
  <inkml:trace contextRef="#ctx0" brushRef="#br0" timeOffset="443520.3679">20194 17207 2193,'-16'5'4773,"10"-15"387,4-3-387,2 13-2193,0-24-903,12 8-387,-9-6-129,11 3-387,0-5 0,6 9-387,1-2 0,4 5-129,3 5 0,-1 3-129,0 4 0,-3 8-129,-3 10 129,-4 6 0,-5 9 0,-10 4 0,-2 3-129,-6 5 129,-6 2 0,-6-2 0,-3-1-129,-2-6 129,-1 0-258,2-5 129,3-9 0,5-9 0,4-9 0,10-6-129,0 0 129,7 0-129,7 3 129,6-3 0,4 0 0,3 4 129,0 4-129,-1 7 129,-2 6 129,-24-21-1032,34 47 903,-25 2-774,-4-26 774,-5-6-1032,0-17 1032,-10 43-387,-1-34 387,11-9-129,-29 23 0,29-23 0,-40-10 0,20 12 645,0-7-774,20 5-645,0 0 387,-51 1 516,51-1-1161,0 0-774,0 0-3483,0 0-516,0 0-258,-33 34 1032</inkml:trace>
  <inkml:trace contextRef="#ctx0" brushRef="#br0" timeOffset="446381.5316">20988 17408 7611,'-13'0'5160,"13"0"-129,3-8-258,16-4-2967,-6-5-645,13 3-516,1-1-129,5 3-258,-1-1-129,-4 2-129,-2 2-258,-4 2 0,-3 9-645,-18-2-3225,15 15-516,-15-3-774,-3-1 0</inkml:trace>
  <inkml:trace contextRef="#ctx0" brushRef="#br0" timeOffset="446537.5405">21074 17577 8643,'8'13'4773,"8"-17"387,2-4-1032,7-6-3225,-1 3-1032,1-2-645,7-9-3225,-7 3-903,0 1 129,-2-5-903</inkml:trace>
  <inkml:trace contextRef="#ctx0" brushRef="#br0" timeOffset="447033.5689">21641 17086 903,'0'0'4128,"3"10"387,-3-10-1806,10 0-645,-10-12 129,0 12-258,0-24-258,2 9-258,-3-12-129,1-1-516,0-9-129,7 2 129,2 1-387,7 4 0,3 2-129,5 6 0,0 9-129,4 12 129,-4 9-258,-1 14 129,-7 10-129,-6 10 129,-9 8-258,-4 5 258,-8 8-258,-7 3 258,-5 7-258,-4-2 258,-2-1-258,3-14 258,2-6-129,7-11 129,3-4-129,6-11-129,8-24 129,3 10 0,9-17 0,5-5 0,4 4 0,0-4-129,3 1 129,0-9 0,0 10-516,-7-9-2064,3 10-2064,-8-10-645,-1-2-129,-5-8-516</inkml:trace>
  <inkml:trace contextRef="#ctx0" brushRef="#br0" timeOffset="447552.5986">21886 16445 7482,'-6'-14'4902,"6"14"129,0 0-774,0 0-3096,8 13-645,-1-1-129,4 9 0,-4-1-258,3 3 0,-1 0-129,-3-4 0,0 0 0,-2-5 0,-4-14 0,5 12 0,-5-12 0,0-10 0,0-8 258,0-5-258,3-7 0,2-2 0,2-2-258,3 1 516,4 2-258,-1 10 129,1 1-129,1 11 129,-1 8 129,1 6 0,-3 11 0,1 8-129,-2 5 0,1 4 0,-2 4 129,1 0-258,-3 1-129,-2-7-129,2 7-774,-8-15-3354,5-5-516,-5-18-387,0 0-258</inkml:trace>
  <inkml:trace contextRef="#ctx0" brushRef="#br0" timeOffset="447752.61">22301 16362 7611,'8'-1'5289,"-3"15"-645,-5 1 129,0 11-4257,-5 2-129,5 9 0,-3 5-258,2 1-129,1 3-258,0-10-645,7 3-3225,-5-13-774,3-3-129,-5-23-258</inkml:trace>
  <inkml:trace contextRef="#ctx0" brushRef="#br0" timeOffset="447965.6222">22180 16494 4644,'7'2'5418,"11"1"-645,3-3 129,8 0-2967,1-2-903,9 0-516,1-2-516,-5-2-2322,1 5-2451,-5-6 0,-4 7-774,-4-7 258</inkml:trace>
  <inkml:trace contextRef="#ctx0" brushRef="#br0" timeOffset="448161.6334">22621 16375 5547,'0'-14'5289,"0"14"-129,0 12-387,0-12-3225,0 34-774,0-8-387,0 11 0,0 6-516,0-4-774,6 10-3870,-6-2 0,4 0-516,-3-9-258</inkml:trace>
  <inkml:trace contextRef="#ctx0" brushRef="#br0" timeOffset="448521.654">22793 17179 8514,'0'12'5418,"8"-8"-258,5-4-516,14 5-3612,-2-5-387,8-2-258,1-2-387,2-1-129,0 2-774,-11-2-1935,2 2-2064,-6-6-645,-4 5-129,-7-7-128</inkml:trace>
  <inkml:trace contextRef="#ctx0" brushRef="#br0" timeOffset="449052.6844">23212 16774 7353,'2'-43'5676,"11"26"-129,2-3-387,9 10-3612,-2 0-645,7 10 0,-3 10-387,2 8 0,-6 8-129,-6 7-258,-6 0 0,-5 5 0,-5 1-129,-3-3 0,-8 1 0,-2-1 0,-2-5 0,1-4 0,-2-3 0,3-2-129,4-6 129,2 2 0,5-4 0,2-2 0,3-2-129,7 1 129,3 0 0,1-1 0,2 10-129,-1-6 129,-2 6 0,0 5-129,-5-3 129,-1 8 0,-7 1-129,0 0 258,-4-2-129,-6 12 0,-4-11 129,-3-7 0,-7 2-258,-4-11 129,-2 1-129,0-3 129,-1 7-129,0-16 0,3 4-129,2-3 0,9 0-129,-2-4-258,13 11-1806,-7-6-2709,13-5-258,-17 5-516,17-5 0</inkml:trace>
  <inkml:trace contextRef="#ctx0" brushRef="#br0" timeOffset="460036.3126">20809 15412 2193,'8'0'4257,"5"0"-516,-13 0-1032,20-3 0,-11-1-516,14 8-258,1-1-645,13 14-387,5 0-258,11 12-387,4 1 0,0 12-129,-3 4-129,-4 10 0,-11 3 0,-8 3-129,-14 5 129,-12-1 0,-13 6 0,-9-2 129,-13-2 0,-9-6-129,-9-2 0,-14-5 129,-11-6-129,-11 2 0,-11-12 0,-8-3-129,-7-2 0,-7-2 129,-5-2-129,1-1 129,0-4 0,2-10-129,3-2 129,0-12-129,2-1-129,2-11 129,3-10-129,-4-7 0,2-4 0,-3-1 129,5-5 0,-1 0 258,4-3-129,3-5 129,2-1 129,5-3-129,8-1 0,5-7 0,10-5 0,12-8-129,16-4 258,16 1-129,24-2 129,19-3-129,33 4 0,26 1 0,25 5 0,30 13 0,23 11-258,20 9 129,20 9 0,9 14-129,13 9 0,3 7 0,0 15-129,-10 5-129,-6 7-129,-21 0-645,-12 15-1290,-28-8-2193,-32 9-258,-34-5-387</inkml:trace>
  <inkml:trace contextRef="#ctx0" brushRef="#br0" timeOffset="460661.3483">18195 16257 645,'13'-34'2838,"2"20"-1032,5-8-645,3 10 129,0-15 129,3 15-129,-9-15 129,7 16 0,-13-17 0,4 19 387,-14-11-516,-1 20-129,-5-22-516,-12 15-129,-15-1-129,-11 4 0,-15 2-258,-19-1 0,-18 1 0,-20 2 0,-16-1-129,-18 0 129,-15-3 0,-13 0-129,-10 0 258,-9 1-129,-4 1-129,-4-3 129,-2 2-129,1-1 0,2 1 129,4 0-129,8-3 0,5-3-129,12 2 129,12-2 0,12-3 0,12-3 0,11 1 0,12-8-129,12 3 129,13-8-387,13 8-258,9-17-903,15 7-3225,10 5 0,9-1-516</inkml:trace>
  <inkml:trace contextRef="#ctx0" brushRef="#br0" timeOffset="461328.3865">15535 15550 5160,'0'-16'5160,"-15"15"-645,0 1 129,1 12-3741,-9-2-516,-1 5-258,-5-1-129,-3 2-129,-3 2 129,-2 1 0,-1 2 0,-1 7 129,2-3 0,5 5 129,6 2 129,7 1 0,9-2-129,9 0 0,2-8-129,13-2 129,6-5-129,2-3 0,-1-4 129,2 2 0,-7-2 0,1 7 0,-3-4 129,0 5-129,-2 1-129,2 2 0,2 10-516,-5-16-1935,3 12-2580,-1-4-387,-3 1-129,-8-2-645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7T16:52:04.6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4771 1144 2451,'0'0'4515,"0"0"0,0 0-129,0 0-1806,0 0-645,0 0-129,0 0-645,0 0-387,16-61 0,-16 61-387,0 0-258,-33-53 258,33 53-129,0 0-129,-54-24-258,54 24 258,-38 9 258,38-9-129,0 0 0,-48 92-258,37-28 0,0 22 0,5 13 645,3 12-645,3 8-129,1 4-129,6-3 129,3-10 0,3-15 258,-2-23-258,0-11-258,0-16-258,-7-18-516,5-7-3354,-9-20 0,0 0-258,-12-5-387</inkml:trace>
  <inkml:trace contextRef="#ctx0" brushRef="#br0" timeOffset="213.0122">4366 1777 11352,'-10'-7'4644,"16"-3"-129,11 1 0,13-1-3999,7-2-129,11-3-129,4-4-129,3 0-258,1-1-774,-8-11-2709,7 4-645,-10-4-387,0-6 0,-45 37-516</inkml:trace>
  <inkml:trace contextRef="#ctx0" brushRef="#br0" timeOffset="436.0249">5065 1180 8514,'29'-73'4773,"-29"73"-774,0 0 645,0 0-3096,0 0-645,-45 7 129,45-7-387,-41 104 129,22-36-516,10 17 774,2 3-1032,7 1 129,7-5-129,11-6 0,4-13-258,4-17 258,8-13-645,-5-23-903,10-6-2967,-9-7-129,3-12-258,-8-14-516</inkml:trace>
  <inkml:trace contextRef="#ctx0" brushRef="#br0" timeOffset="618.0353">5350 1421 9417,'7'-48'5160,"1"-7"-258,-8 55-258,0 0-2451,6 51-1290,3-1-129,-5 2-387,6 7 0,-3 1-516,3-3 0,-3-3-387,-2-16-774,7-9-3354,-8-17-129,8-4-387,-12-8-258</inkml:trace>
  <inkml:trace contextRef="#ctx0" brushRef="#br0" timeOffset="864.0494">5655 1046 9417,'0'0'5160,"53"-28"0,-53 28-645,43 33-3096,-43-33-645,53 84 0,-28-25 0,2 9-258,-8 7-387,-3 7 0,-10-2-129,-2 0-129,-5-10-129,-12-9-387,-1-8-1548,-7-17-2322,5-9-258,-5-13-387,7-7-387</inkml:trace>
  <inkml:trace contextRef="#ctx0" brushRef="#br0" timeOffset="1069.061">6339 1302 8385,'55'-11'5418,"-55"11"-387,48-3-516,-48 3-2322,45-4-2451,-45 4-2451,39-11-2064,-39 11 258,0 0-258,0 0-387</inkml:trace>
  <inkml:trace contextRef="#ctx0" brushRef="#br0" timeOffset="1232.0705">6394 1538 10449,'10'14'5160,"5"-13"-387,2-1-258,7-4-3741,1-5-387,-25 9-645,61-19-3483,-61 19-774,47-24 0,-47 24-903</inkml:trace>
  <inkml:trace contextRef="#ctx0" brushRef="#br0" timeOffset="1916.1096">7349 1096 10836,'0'0'4644,"0"0"0,0 0 258,0 0-3999,0 0-903,-17-49 645,17 49-387,0 0-129,35-56 129,-35 56 0,33-53-645,-33 53 645,0 0 387,38-60-516,-38 60-129,0 0 258,0 0-387,0 0 258,0 0 645,21 83-774,-19-34 258,1 4-258,2 8 258,-1 6-387,3-3 258,1-5-258,-2-8-516,4-6-129,-10-45-3354,8 58-516,-6-39-258,-2-19-516</inkml:trace>
  <inkml:trace contextRef="#ctx0" brushRef="#br0" timeOffset="2992.1711">4983 2715 7353,'-13'-69'4773,"5"37"-129,-10-9-258,6 12-3225,-12-7-258,7 16-129,-9-1 0,2 16-258,-2 5-258,1 23 129,0 20-258,4 21 0,2 16 129,5 12 258,4 12-387,5 6 0,5 3 0,0-4 0,6-10-129,3-16 0,0-12-258,-3-18-645,7-1-2709,-11-30-1032,3-7-258,-5-15-258</inkml:trace>
  <inkml:trace contextRef="#ctx0" brushRef="#br0" timeOffset="3197.1828">4502 3180 10320,'-1'12'5031,"16"3"-387,7-15-387,14-5-3612,7-9-258,14-1 0,8-2-1161,-4-9-3612,7 2-129,-4-10-516,-7 1-258</inkml:trace>
  <inkml:trace contextRef="#ctx0" brushRef="#br0" timeOffset="3404.1947">5201 2601 6966,'0'-22'4515,"-8"22"0,-1 29-129,-8 6-3483,6 23 0,-7 3 0,7 19 129,-1-2-129,8 6-258,2-9-258,4-3 0,9-14-258,8-12-258,8-6-1161,-2-23-3483,10-8 129,-4-14-258,2-8-645</inkml:trace>
  <inkml:trace contextRef="#ctx0" brushRef="#br0" timeOffset="3736.2137">5400 2885 8256,'11'-21'5031,"-11"21"-516,14 21 0,-5 1-3612,4 10-129,-1 1 0,0 4-129,-3-2-258,-4-5-129,-1-6-129,-4-8 0,0-16-129,0 0 0,0 0-129,0-25-258,5-5 129,6-8 129,6-1-129,0 1 0,6 3 0,-1 11-258,0 12 516,-3 12 0,-2 10 0,-1 15 516,-5 9-258,-2 7 129,-1 3-258,-1-2-129,-2-1-516,-5-14-3096,4-1-645,-4-16-774,0-10-129</inkml:trace>
  <inkml:trace contextRef="#ctx0" brushRef="#br0" timeOffset="3952.226">5839 2501 8643,'34'-50'5160,"-11"51"-258,-2 16-387,4 23-3483,1 6-258,3 16-129,-5 2-258,-2 10 258,-6-2-516,-6 3 129,-10-2-774,-3-18-1290,-2-1-2967,-8-20 129,4-2-645,-2-19-645</inkml:trace>
  <inkml:trace contextRef="#ctx0" brushRef="#br0" timeOffset="4125.2359">6338 2905 10062,'61'-32'5289,"-32"15"-645,6 5 0,-7 1-4128,3 3-516,3 8-1935,-12 0-2580,-3 5-258,-19-5-516,11 20 0</inkml:trace>
  <inkml:trace contextRef="#ctx0" brushRef="#br0" timeOffset="4277.2446">6485 2998 9804,'-4'16'4902,"9"0"258,6-16-645,12 0-3741,-1-3-387,8-4-645,4 6-2709,-5-12-1935,3 5 258,-5-10-1161,0 8 516</inkml:trace>
  <inkml:trace contextRef="#ctx0" brushRef="#br0" timeOffset="8844.5058">7327 2481 4128,'2'-9'5031,"-2"9"-258,0-12-129,-2-6-1548,2 18-1935,-2-32-258,4 11 258,3-5-516,5 1 129,2-3-387,7 1 258,1 0-258,7 8 129,2 5-258,0 11 0,-1 3-129,-3 14 0,-2 11 0,-6 13-387,-5 6 258,-8 11-258,-4 9 0,-9 8-387,-6 1 258,-8-3-387,-1-2 258,-2-13 129,2-4 0,4-15 129,4-9 129,6-14 129,10-13 129,0 0 129,8-6-129,8-3 129,4-1 0,5-2-129,2 0 0,3 7 129,1-2-258,0 5-129,3 3-1032,-9-1-3483,4 4 129,-8-4-516,2 0-387</inkml:trace>
  <inkml:trace contextRef="#ctx0" brushRef="#br0" timeOffset="9332.5338">8325 2134 12384,'-17'-83'4773,"5"44"-258,-10-3-258,3 13-3483,-4 6-258,3 18-129,1 16 0,0 24-258,1 16 258,8 16-258,-1 15 0,5 13-387,5 11 387,1 3-387,6 0 258,3-10-387,4-7 258,-2-14-258,6-8-387,-11-27-1548,5-5-2193,-8-24-516,-3-14 258,0 0-903</inkml:trace>
  <inkml:trace contextRef="#ctx0" brushRef="#br0" timeOffset="9501.5434">8051 2622 10965,'-20'-55'4773,"20"43"-129,8-5 0,12 7-4128,6 0-129,8 5-258,7-4-258,1-4-774,12 7-3354,-9-8-258,3 5-258,-8-10-387</inkml:trace>
  <inkml:trace contextRef="#ctx0" brushRef="#br0" timeOffset="9879.565">8606 2060 11094,'0'0'4128,"-9"22"0,2 2-516,2-1-3612,-3 0 0,4-4 0,1-3 0,0-2-129,3-14 129,0 11 258,0-11 0,0 0 258,0-7 258,0-4 0,0 11 129,0-22-129,0 22 129,0-20-129,0 20-129,0-12-258,0 12 0,0 0-258,0 7 129,-4 16-258,-3 12 129,0 9-129,0 10-258,0 11 258,2 14-258,5-1 129,0-1-258,10-6 0,1-14-387,8-3-258,-8-28-3741,15 2 0,-5-28-258,3-5-258</inkml:trace>
  <inkml:trace contextRef="#ctx0" brushRef="#br0" timeOffset="10228.5849">8794 2387 11868,'6'-14'4773,"-6"14"-387,7 16 129,4 8-3999,-5 1-258,3 8-258,-1 0 258,-1-2-516,0-2 258,-4-5-129,-2-7 129,-1-17-129,0 0 129,0 0 0,-1-15 0,1-12 129,3-4-129,5-5 0,3 2 129,2 0 129,3 8-129,0 5 129,0 9-129,-1 11 258,0 5-258,-1 13 0,-2 3 0,-2 6-258,0 3 0,-3-1-516,7 13-2709,-10-20-1419,7 3 0,-11-24-258,16 22-387</inkml:trace>
  <inkml:trace contextRef="#ctx0" brushRef="#br0" timeOffset="10376.5935">9152 2504 11868,'11'-6'5031,"-1"6"-645,-3-5 129,11 3-3999,0 0-903,-6-6-3612,11 8-387,-3-9-258,3 4-516</inkml:trace>
  <inkml:trace contextRef="#ctx0" brushRef="#br0" timeOffset="10564.6042">9452 2239 14061,'7'0'4902,"-1"12"-516,-6 0-645,2 15-3096,-1 2-258,3 5-387,0 2-258,-1-10-1161,5 10-2967,-5-18-516,5 6 0,-8-24-645</inkml:trace>
  <inkml:trace contextRef="#ctx0" brushRef="#br0" timeOffset="10820.6189">9645 1937 11223,'22'22'4773,"-4"18"-387,-6 4 0,9 9-3612,-6 6-129,8 3-258,-6 2 0,-2 1-387,-3-5 129,-5 1-129,-6-5 0,-3-1-258,-8-6 0,-8-11-774,6 3-3354,-12-17 0,5-2-258,-3-15-645</inkml:trace>
  <inkml:trace contextRef="#ctx0" brushRef="#br0" timeOffset="11077.6336">10146 2329 14706,'33'-13'5676,"-14"2"-516,13 8-258,4-1-4644,3 0-129,4 1-645,-4-5-645,4 8-3612,-15-12 0,0 7-387,-14-10-258</inkml:trace>
  <inkml:trace contextRef="#ctx0" brushRef="#br0" timeOffset="11221.6418">10448 2092 11352,'-22'22'4773,"12"4"-129,8 15-258,-1 5-3354,4 5-903,5 3-387,-3-6-4257,10-1 258,-4-14-774,6 0 0</inkml:trace>
  <inkml:trace contextRef="#ctx0" brushRef="#br0" timeOffset="11632.6652">10685 2109 12900,'31'-28'4773,"-17"23"0,11 6-258,-1 7-3870,4 5-129,-3 2-129,-2 5 0,-8-1-129,-7 5 0,-8-2-258,-9-2 129,-12 1 0,-3-1-129,0-3 129,1-2-129,5-1-129,8 2 129,7-5 0,5 3-387,12 0 387,3 1-258,5 2 258,-1 2-387,1 4 387,-4-2-387,-2 3 387,-5-2 0,-7 4 0,-4-1 0,-5 2 0,-10 2 0,-6 2 0,-7-1 0,-3 2-387,-6-13-1419,2 13-2838,-3-15-129,10 2-516,-2-19-516</inkml:trace>
  <inkml:trace contextRef="#ctx0" brushRef="#br0" timeOffset="12172.6962">12142 1702 11352,'27'-24'5418,"-16"31"-645,6 30 129,-7 26-3612,4 9-645,1 3-129,1 9-129,-1-3-258,1-3-129,-4-14 0,1-13-129,-4-18 129,2-16-258,-4-13 387,4-8-129,-1-17 129,3-13-129,2-12 129,4-18 258,4-11-516,3-11 387,3-6-387,-3 1 0,-2 11-129,-7 5 0,-3 22-387,-14 17 0,-3 23-387,-19 13-1806,-1 27-1806,-9 7-258,0 9-129,-7 0-387</inkml:trace>
  <inkml:trace contextRef="#ctx0" brushRef="#br0" timeOffset="12640.723">12250 1954 11481,'0'16'4773,"13"-8"258,1-12-258,12 0-3741,1-9-258,11 1-129,3 0-903,1-6-1032,6 4-3096,-5 0-516,4 8 0,-11-3-516,2 9 2193,-15 3 2193,-4 6 903,-3 11 1290,-8 0 3999,1 7-258,-7-2-129,6 9-258,-8-6-1935,8 4-1806,-4-5-258,2-1-387,0-7 0,-1-4 0,-5-15-129,7 13 0,-7-13 0,6-10 129,-4-8 0,2-6-129,2-10 129,0-9 0,4 2 0,3 0 0,1 4 0,3 2 0,0 8-129,1 8 129,2 13-129,-2 9 0,-1 10 0,0 11-129,-3 2 258,-2 9-258,-2 0 129,-1 1-258,-2 1-258,-5-16-2322,4 8-1935,-6-14-129,10-1-516,-10-14-258</inkml:trace>
  <inkml:trace contextRef="#ctx0" brushRef="#br0" timeOffset="13000.7436">13241 1812 11223,'12'-10'5289,"-12"10"-645,22 0 387,-10 7-4128,10 1-129,0-1-129,6 4-258,-1 1 0,1 1-258,0 1 0,-3-1-129,-4-1 0,-3 1-129,-4-5 129,-6-1 0,-8-7 0,13 10 0,-13-10 0,0 11-129,0-11 129,-17 13 0,0 0 129,-6 3-258,-6 4 129,-5 1-129,-1 0 129,-1-3-258,3 6-258,0-12-516,14 8-3741,-3-8 0,13 2-516,1-7 0</inkml:trace>
  <inkml:trace contextRef="#ctx0" brushRef="#br0" timeOffset="14368.8218">13779 1780 5289,'10'8'4902,"-10"-8"0,0 0-1032,16 4-774,-16-4-1161,8 0-387,-5-12-516,7-4-516,-3-2-129,5-7 0,-1-4-258,3-7 0,-14 36 129,29-69-258,-29 69 129,22-52 0,-12 37 0,-10 15 0,10 13 0,-10 23 0,0 5-129,0 13 258,0 4-258,-2 8-129,0-1 0,1-3 0,1-8 129,1-9-258,4-7-258,-3-10-645,8-2-3612,-7-9 0,4-5-387,-7-12-258</inkml:trace>
  <inkml:trace contextRef="#ctx0" brushRef="#br0" timeOffset="17119.9791">14045 2706 3096,'5'54'4902,"-10"-25"-774,-13 2 258,-12-16-3225,-10 19-129,-21-11-129,-8 7 0,-19-10-258,-12 5 258,-18-5-258,-11 5 258,-18-4-387,-13 7 129,-22-4-258,-15 8 0,-23 2-129,-19 3-258,-18 2 0,-13 5-129,-15 2 129,-7 3 0,-5 7-129,-7-1-129,-3 7 129,-7 1-129,0 6 0,-6-2-258,-3 1 129,-2-1 0,-1 1 129,3-2 0,3 1 0,7 0 0,3-2 129,8-1 0,3-4 129,8-4 129,8-2-129,9-6 0,11-3 258,11-8-258,15-4 258,11-4-258,14-4 258,12-2-258,15 0 258,9-2-129,10 0 0,14 0 0,9-1 0,15-1 129,14 0-129,17-4 0,17 3-774,12-5-3483,26-1-516,16-2 0,26-10-645</inkml:trace>
  <inkml:trace contextRef="#ctx0" brushRef="#br0" timeOffset="17756.0156">2422 5297 3612,'-30'-21'4644,"16"7"0,3-6-774,0 6-1290,-9-15-1032,6 14-258,-7-8-387,1 12-387,-5 6 0,-3 5 0,-8 13-258,-1 15-129,-4 17 129,0 15-258,1 12 129,7 15 0,3 11 0,10 7 0,10-1 0,14-4 0,17-8-129,12-15 129,8-16-129,12-20 0,9-24 0,5-16-129,1-9 0,0-17-258,1-9-516,-12-20-1677,2-1-1935,-13-15-129,-8-2-258,-8-15-387</inkml:trace>
  <inkml:trace contextRef="#ctx0" brushRef="#br0" timeOffset="17928.0254">2689 5286 7611,'-18'-112'4773,"10"92"129,-1 16-645,9 24-2322,-5 17-774,6 18-516,2 10-129,6 15-129,0 5-129,4 8-258,0-3-129,0-6-258,3-6-645,-7-20-2580,6-4-903,1-20-387,3-13-129</inkml:trace>
  <inkml:trace contextRef="#ctx0" brushRef="#br0" timeOffset="18328.0483">3027 5576 8385,'-2'-65'5031,"-14"46"-258,1 19-129,-12 4-3096,9 25-387,-5 7-258,9 15-516,1 0 129,9 7-387,4-5-129,4-6 0,9-8-129,4-10 129,4-11-129,-1-14 0,1-4 0,-2-18 129,-2-11 0,-1-7 0,-3-6 129,-2-1-258,-1 2 258,-4 5-129,-1 4 0,-1 13 0,-4 19 129,0 0-129,11 23 0,-7 9 0,1 7 0,5 2 129,4 3-129,2-3 0,3-9-129,3-6 129,3-9-387,0-17-903,6 0-3225,-6-16 0,1-6-645,-8-13-129</inkml:trace>
  <inkml:trace contextRef="#ctx0" brushRef="#br0" timeOffset="18485.0573">3398 5457 8901,'-6'-23'5289,"6"23"-387,-8 14-258,5 4-1677,3 10-2451,3 1-258,3 2-387,2 6-774,-5-10-3612,7-1-258,-5-11-258,4-2-387</inkml:trace>
  <inkml:trace contextRef="#ctx0" brushRef="#br0" timeOffset="18645.0664">3407 5201 8385,'-14'-48'4773,"8"34"-516,6 14-516,-2-11-6450,2 11-1290,0 0-258,8 5-645</inkml:trace>
  <inkml:trace contextRef="#ctx0" brushRef="#br0" timeOffset="19208.0986">3528 5404 7482,'22'62'4902,"-10"-27"-387,-1-5-387,3 7-2838,-6-7-387,5 4-516,-6-8-129,1-4-258,-3-7 129,-5-15-129,0 0 0,0 0 0,4-25 129,-1-3-129,1-7-129,2-1 258,-1-3-258,6 3 129,1 5-129,1 4 258,3 9-258,0 9 129,0 7 129,-1 5-129,2 10 387,0 8-129,-3 3 129,0 7-258,-3 0 258,-2 5-258,-2-4 129,-1 2-129,-3-2-129,-1-9 0,-2-5 0,0-18 0,0 0 0,0 0 0,5-27 0,-2-5 129,3-11-258,3-8 129,1-4 0,6 1 0,-2 4-129,3 8 129,3 10-129,-1 13 258,-1 15 0,0 14 0,1 19 129,-1 12-129,-3 5 129,0 9 0,0 1-129,0 3 0,-3-5 0,-3-6-516,-2 1-516,-7-16-3354,0 0-516,-7-12-258,-3-1-258</inkml:trace>
  <inkml:trace contextRef="#ctx0" brushRef="#br0" timeOffset="19552.1182">2346 6482 10320,'-48'21'5160,"48"-21"-387,36-13 0,21-7-4128,28-1-387,23-7 129,24-1-129,16-5 0,9 2 0,2 4-129,-1 7 129,-10 0-258,-14 6 129,-18 2-258,-19 5 129,-21 1-129,-15 4-129,-15 3-387,-21-10-2967,-4 9-1032,-12-5-387,-9 6-129</inkml:trace>
  <inkml:trace contextRef="#ctx0" brushRef="#br0" timeOffset="20056.1471">6494 4884 3612,'3'-29'4644,"9"5"-129,-1-10-258,4 0-2709,-11-13-258,7 11 0,-11-5-258,-1 12-129,-13 0-258,-3 12-129,-7 8 0,-5 13-258,-4 19 129,-2 16-258,1 18 129,3 22 0,3 14 0,7 9 0,9 7 129,8 3-258,5-4 0,12-6-129,5-15 0,1-19-258,1-15-129,-9-19-1161,3-5-3225,-14-29 129,0 12-645,-10-24-129</inkml:trace>
  <inkml:trace contextRef="#ctx0" brushRef="#br0" timeOffset="20222.1565">6144 5337 6450,'-11'-32'4902,"11"32"-129,8-17-258,11 17-2193,2-7-1419,16 5-516,8-6 0,10-4-1032,14 4-3483,0-8-258,5 1-387,-6-13-774</inkml:trace>
  <inkml:trace contextRef="#ctx0" brushRef="#br0" timeOffset="20408.1673">6906 4695 9546,'-19'-45'5289,"2"49"-387,-8 16 0,4 23-4257,-2 15-129,7 17-129,4 7 0,6 6-129,6 1-387,11-7-129,10-2-645,-2-25-3741,16-11 0,-3-22-387,5-12-258</inkml:trace>
  <inkml:trace contextRef="#ctx0" brushRef="#br0" timeOffset="20760.1874">7125 5104 7611,'8'-5'4644,"10"21"129,-11-3-903,5 17-2709,-7-4-387,5 8-258,-5-4-129,-1 1-129,-4-10 0,0-4-258,0-17 129,0 0 129,-6 0-258,4-15 0,1-16 129,1-8-129,5-6 0,5-1 0,4 0 0,3 5 0,3 9 0,2 13 129,2 16-129,1 10 129,-2 18 0,0 9 0,-1 4 0,-4 8 0,-1 2-129,-3-4 129,-3-5-258,-5-10-516,4 0-3741,-10-14-258,0-15-129,-7 7-645</inkml:trace>
  <inkml:trace contextRef="#ctx0" brushRef="#br0" timeOffset="21008.2016">7435 4716 8127,'26'-100'5031,"-4"77"-129,1 22-129,10 17-2709,2 15-1161,9 18-516,2 12 0,-1 15-129,-6 8-129,-10 4 0,-12 1-129,-10-1 129,-8-5-129,-16-8 0,-4-8-129,-8-16-645,10-2-2580,-4-21-1419,13-10-129,2-18-387,12-7-387</inkml:trace>
  <inkml:trace contextRef="#ctx0" brushRef="#br0" timeOffset="21205.2129">8245 4973 10836,'81'-10'5160,"-40"1"-129,6 9-258,-5-7-3999,5 7-258,-3-1-258,2 0-387,-6 1-645,-16 0-3612,2 4-387,-15-3-258,1 8-387</inkml:trace>
  <inkml:trace contextRef="#ctx0" brushRef="#br0" timeOffset="21376.2226">8545 5132 10191,'-5'13'5031,"5"-2"-516,0-11-129,23 4-3741,-6-4-129,6 0-387,4 1-387,-6-5-3225,8 4-774,-6-9-645,1 2-129,-5-10-516</inkml:trace>
  <inkml:trace contextRef="#ctx0" brushRef="#br0" timeOffset="23204.3272">9498 4711 1,'0'0'2966,"-11"0"-128,11 0 387,0 0-2064,0 0 0,-5-11 0,0-1 129,5 12 0,-4-26-129,4 14 258,0-10-387,3 7 0,0-9-387,6 5 0,-2-3-258,7 5 258,-1-2-387,4 7 129,0 1-129,7 7 129,-3 1-129,5 6 0,-2 10 0,1 12 0,-6 7 129,-3 9-258,-7 9 0,-7 9-129,-6 6 0,-14 6-129,-6 4 0,-7 0-258,-3-3 0,-2-7 129,4-4 0,0-12 129,8-9 0,6-13 129,8-12 258,10-15 0,0 0 258,17 0 0,4-11 0,6 0 0,5-4-129,9 1 129,0-1-258,4 3 0,-1 2 0,-2 3-129,-4 2 0,-5 1-129,-6 4 0,-7 0-387,-4 7-1290,-16-7-3096,8 7 0,-8-7-516,0 0-516</inkml:trace>
  <inkml:trace contextRef="#ctx0" brushRef="#br0" timeOffset="27256.559">9821 4235 4386,'1'-38'4902,"1"23"-258,-2-3-387,0 18-1290,1-18-1032,9 20-645,-10-2-129,13 32-645,-4-3-129,1 10-129,0 1-129,1 5 0,-2-3-258,-2 0 129,-3-10-129,-3-10 0,-1-10 0,0-12 0,0 0 129,0-22-129,0-7 258,0-12-129,0-8 0,5-1 129,2-3 0,2 6 0,3 4 129,1 10-129,-2 11 0,3 19 129,1 6-129,1 23 0,-2 8 0,-1 9 0,1 6 0,-3 1-129,2-1-129,-6-6-258,3 1-645,-10-19-3483,10-1-129,-10-24-387,13 15-129</inkml:trace>
  <inkml:trace contextRef="#ctx0" brushRef="#br0" timeOffset="27449.57">10269 4140 12255,'4'-18'4902,"-4"18"-129,11 24-387,-10 3-3741,4 10-129,0 5-129,0 2-129,-1 2-258,-1-4-387,4 2-645,-7-16-3483,0-1-129,-1-14-387,1-13-129</inkml:trace>
  <inkml:trace contextRef="#ctx0" brushRef="#br0" timeOffset="27617.5796">10216 4311 11481,'6'-15'5031,"5"6"-516,11 9 0,-1-7-3999,9 2-258,6 1-516,-4-12-3096,6 13-1161,-5-11-258,2 4-258</inkml:trace>
  <inkml:trace contextRef="#ctx0" brushRef="#br0" timeOffset="27781.589">10597 4089 11868,'6'-36'5031,"-6"22"-387,0 14 129,0 11-3741,4 13-387,-1 7-258,1 12-129,0 4-129,-1 5-258,3 5-516,-6-12-3870,4 5-129,-4-15-645,3-2-129</inkml:trace>
  <inkml:trace contextRef="#ctx0" brushRef="#br0" timeOffset="28133.6091">10763 4881 10191,'5'0'5289,"11"0"-516,0 0 0,11 0-3870,4 0-387,9 0-129,2 0-645,-1-2-903,8 2-3612,-10-11 0,4 5-645,-7-8-258</inkml:trace>
  <inkml:trace contextRef="#ctx0" brushRef="#br0" timeOffset="28659.6391">11411 4576 10836,'0'-29'5160,"10"15"0,4-10-258,11 12-3999,1-5-258,7 5-129,-3 5-129,-1 7-129,-7 2 0,-4 10-258,-7 5 129,-6 5-129,-5 2 0,-5 2 0,-8-1 0,0-1-129,-4-2 258,2-2-258,0-4 129,2-4-129,4-3 129,1-2-129,8-7 129,0 0 0,0 0 0,12 10 0,3-4-129,5 3 129,5 3 0,1 5 0,2 4 0,-4 3-129,-3 4 129,-3 3 0,-4 3-129,-8-2 129,-6 2 0,-3 0 0,-13-4 0,-5-2 0,-8-2 129,-6-5-129,-9-2 129,-5-7-129,-3-3 129,-1-7 0,5-2-129,2 0-129,7-5-258,4-11-1548,15 13-2967,-1-8-129,10 8-645,-5-2-516</inkml:trace>
  <inkml:trace contextRef="#ctx0" brushRef="#br0" timeOffset="54816.1353">2453 7080 7740,'0'-26'5160,"0"26"-516,0-29-1032,0 29-2064,0 0-516,0 0-129,4 18-516,2 17 0,1 13-258,0 13 129,-1 9 129,-1 8-258,1 4 0,-2 1-129,-1-6 0,0-11-258,1-10-258,-4-20-1677,4 0-2451,-3-15-258,6-10-387,-7-11-387</inkml:trace>
  <inkml:trace contextRef="#ctx0" brushRef="#br0" timeOffset="55176.1559">2644 7471 6450,'19'15'5031,"-11"10"-387,2 9-258,-3-1-3225,4 13-516,-3 0-258,1-1 0,-3-3-258,0-4-129,-2-12 0,0-11 129,-4-15-258,0 0 129,12-12 0,-5-17 0,1-8-129,5-1 258,-1-5-129,4 1 0,3 3 0,0 10 129,-3 7 129,4 15-129,-4 7 129,1 7-129,-2 9 129,2 9 0,-5 3-129,3-2-258,1 5-645,-4-12-2322,6 4-1419,1-10-387,6-2-387,0-11 0</inkml:trace>
  <inkml:trace contextRef="#ctx0" brushRef="#br0" timeOffset="56279.219">3286 7544 8514,'0'-54'5418,"-13"31"-516,-4 11-387,-10 3-3225,5 12-516,-5 9-258,4 10-258,0 8-129,8 7-129,4 3 0,7-2 0,7-5 0,10-5 0,8-10-129,4-7 129,3-11-129,1-12 129,0-15 0,-1-7 0,-3-15 0,-5-8 0,-5-14 0,-3-2 0,-4 3 129,-3 6 0,-4 7 0,-1 14-129,0 14 129,0 29 0,0 0 0,-6 41 0,5 7 0,1 12 0,2 4-129,7 5 0,4-1 0,2-6 0,4-10-129,2-11 129,3-14-129,0-14 129,-2-12-129,2-2 129,-4-22 0,-3-7-129,-2-8 129,-1-4 0,-5 1 0,-2 4 0,-3 6 129,-2 7-129,-2 24 0,0 0 0,0 0 0,0 31 129,0 1-258,5 1 129,2 4 0,6-4 0,2-6-129,3-6 129,3-9 0,0-6 0,1-6 0,-3-5 0,1-10 0,-3-6 0,-2-4 0,-1-2 0,-4 1 129,-1 2-129,-4 3 0,0 7 0,-5 14 129,0 0-129,0 0 0,7 13 0,-3 4 0,0 7 0,5 0 0,-2-2-129,8 2-129,-2-11-258,11 1-387,-4-14-516,9 4-258,-6-13-129,9 2 258,-10-18 0,6 6 645,-6-5 774,-8-5 774,2 8 387,-14-7 774,6 19-258,-11-11 258,3 20-387,-12 0-258,7 9-516,-4 6-258,5 6-129,1 0-258,3 3 129,6-3-129,10-5 0,5-5 0,8-5 0,6-6-129,2-6-129,8-11 129,-4-8-129,-1-8 129,-3-7-129,-3-10 129,-8-9-129,-7-2 387,-6 3-129,-8 2 258,0 9 129,-5 7 0,-1 15-129,-5 14 258,6 11-258,-13 32 0,10 6 0,2 12 0,1 9-387,6 4 129,4 2 0,3-2-129,4-7 0,1-8-258,0-14-129,0-4-645,-18-30-3225,21 19-387,-21-19-645,13-13-129</inkml:trace>
  <inkml:trace contextRef="#ctx0" brushRef="#br0" timeOffset="56500.2315">4542 7307 10062,'-29'-45'5031,"29"45"-258,-3-14 0,11 14-3870,12 0-645,8 5-129,2 9 0,4 8-129,1 2 0,0 5 0,-3 3 0,-7-3-129,-2 3 0,-9-6-129,0-2-903,-14-24-1548,2 19-1806,-2-19-387,-5 0-129,-6-16-387</inkml:trace>
  <inkml:trace contextRef="#ctx0" brushRef="#br0" timeOffset="57084.2649">4769 7153 5160,'13'-57'4644,"-4"49"-387,-9 8-258,12 5-2580,-2 16-903,-2 4-387,2 7 129,-3 4 0,1 5 0,2-4 258,1 6 0,-1-4-129,5 1 129,-1-9 0,3 1-129,1-10-129,1-4-129,-2-9 0,0-7-129,-3-2 129,-2-13 129,-3-5 0,-3-6 129,-6-6-129,0-3 129,-6 1 0,-1 1-129,-4 2 129,0 4-129,0 4-258,2 9 129,9 12-129,0 0 0,0 0-129,0 17 129,8 4 0,3 4 0,2 4-129,1-2 129,2-1 0,0-3 0,1-3 0,-2-7 129,2-6-129,1-5-129,2-2 258,-2-10-129,0-6 0,-1-4 0,1-4 0,-2-1 0,-1 0 0,-3 4 0,-3 1 129,1 5-129,-1 7 129,1 8-129,-2 3 129,2 10 0,0 5-129,3 2 129,-1 3-129,3 1 129,3-1-258,-1-6-516,11 2-3870,-5-12-387,7 1-387,0-8-387</inkml:trace>
  <inkml:trace contextRef="#ctx0" brushRef="#br0" timeOffset="57775.3045">6553 7059 11352,'-8'-2'5418,"-5"4"-516,6 18 0,-10 4-4644,11 9 129,1 2-129,5 5 0,2-1-258,7 0 129,5-6-258,1-8 0,5-5-129,1-10-129,3-7 129,-3-5-129,2-12 0,-6-10 0,-3-3 129,-6-1 0,-6-4 258,-5 3 0,-12 3 129,-8 3-129,-6 7 258,-1 6 0,-1 2-129,2 4 129,6 3-129,6 1 129,10-2-129,7 2 0,11 0 0,9 0-129,4 4 129,7 4 0,4 1-129,2 4 129,-1 2 0,-1 5-129,-5 1 129,0 3 0,-6 0-129,-6 0 0,-4-2 0,-4-4-129,-4-3 129,-1-5 0,-5-10 0,0 0-129,10-7 129,-6-11 129,2-5-129,3-5 129,1-4-129,3 0 0,2 3 129,3 3-129,0 6 0,2 8 0,-1 7 0,2 5 0,-2 7 0,2 11 129,-1 2-129,1 4 0,-1 5 0,-2-6-645,12 9-3354,-11-11-774,6 0-645,-2-14-129</inkml:trace>
  <inkml:trace contextRef="#ctx0" brushRef="#br0" timeOffset="58180.3277">7636 6968 10707,'27'-19'5289,"-27"19"-258,15 7-387,-6 10-3999,0 12-258,-2 7 0,0 1-129,0 0 0,-2-3-387,-1-1 129,-2-8 0,-2-2 0,0-12 0,0-11 129,0 0-129,2-9 0,1-9 0,7-6 0,4-4 0,2-4 0,5 0 129,3 4-258,-3 1 258,2 9-258,-1 5 129,-2 9 129,-3 5-129,-3 13 129,0 6-258,-3 9 258,-1 5-258,0 4 258,-3 0-129,1 4-129,-4-6-516,8 9-3225,-12-16-903,6-3-516,-4-12-387</inkml:trace>
  <inkml:trace contextRef="#ctx0" brushRef="#br0" timeOffset="58332.3364">8204 7393 13029,'13'7'5547,"2"1"-516,-15-8-387,0-8-6708,0 8-2838,-8-1-387,-1 0-516,-5-1-774</inkml:trace>
  <inkml:trace contextRef="#ctx0" brushRef="#br0" timeOffset="60051.4347">2505 9627 5160,'-2'63'5289,"2"-45"-258,0-18-258,0 0-2580,-13-26-645,11-3-258,-13-20-387,5-8-258,-4-18-387,2-12-129,1-20 129,6-3-129,5-5 0,6 6 0,10 5 129,11 13-129,5 15 129,5 23-129,3 24 129,-3 24 0,-3 10-129,-5 24 129,-7 12-258,-8 13 0,-9 13 0,-5 6 0,-12 2-129,-5-3 129,-2-9-129,-1-7 129,1-13-129,4-11 129,5-13-129,6-8 129,4-11-129,16 4 129,5-2 0,5 1-129,4 9 129,1 2 129,1 8 0,-1 6 0,-5 6-129,-5 7 129,-6 4-129,-5-2 129,-6 1 0,-4 2-129,-10-6 0,-6-3 0,-6-6-258,-4-12 0,0-6-129,-2-11-129,7-2-129,4-24-387,17 7-2322,1-24-1548,18 0 0,6-10-387,14 4 0,2-12 3999,11 7 516,-1 2 903,-12-6 3096,2 21 2064,-11 1-129,-4 15-129,-18 3-258,-8 16-2967,-3 15-774,-11 15-129,-5 5-258,-2 9-387,2 6 0,3 3 0,4-1-129,6-4 0,5-7 0,2-11-129,6-9 0,7-11 0,1-10 0,5-14 0,0-11 0,-1-8 129,0-8-258,-1-4 129,-2-1-129,-4 3 0,-2 5 129,-2 11-129,-5 7 0,-3 20 0,9-6 0,-3 14 258,2 10 0,1 8 0,2 3 0,3 3-129,0-1 129,0 1 0,1-6 0,-5-2-129,-1-4 0,-2-8 0,-7-12 0,11 7 0,-11-7 0,13-14 0,-5-3 129,2-3-258,3 1 129,1 0 0,0 3 0,0 7 0,0 2 0,-4 7-129,0 8 129,-6 8 0,-1 4 0,-3 6 0,0-1 0,0 1 0,-2-3 0,1-4 0,1-3 0,0-16-129,18 10 129,1-14 0,6-12-129,7-8 0,5-2 129,1-7 0,3-7-258,-6-3 129,-1-1 0,-10 3 0,-9 5 0,-10 6 129,-5 5-129,-3 7 129,-10 13 129,0 5-129,-1 6 129,2 18 0,4 6 0,4 3 129,4 7-258,5 2 129,10-1 0,5 0 0,10-2-129,2-12-516,13 3-2709,-4-20-1806,8-5-129,-3-7-387,6-8-516</inkml:trace>
  <inkml:trace contextRef="#ctx0" brushRef="#br0" timeOffset="61079.4935">4586 9111 12513,'13'-68'5418,"-13"44"-129,-13-1-387,1 16-4128,-9 9-258,1 9-258,0 14-129,0 13 129,0 5-387,2 8 258,4 4 0,4-3 0,5-3-129,5-8 129,9-6-258,5-12 0,7-5-258,5-12 0,4-4-129,0-9 129,4-13-258,-2-5 129,0-5 129,-2-3 129,-4 0 129,-5-1 258,-6 2 129,-4 9-129,-6 2 258,-4 13 0,-1 10 0,-10 0 0,-3 8-129,0 10-129,0 6 0,0 4 0,1 2 0,4 1 0,4-5 0,1-2 0,3-7 129,3-3-129,4-8 0,4-6 0,2-5-258,3-10 129,2-4-129,2-5 0,1 0 0,1-1 0,-4 3 0,1 3 0,-2 7 129,-2 5-129,-1 7 129,-1 2 0,-3 10 0,1 5 0,-1 1 0,0 1 129,-3 2 0,1-1 0,-3-3 0,0-3 0,-5-14 0,6 15 0,-6-15-129,0 0 129,11-10-258,-1-5-129,2-6 129,5-2 0,4-3 0,3-2-129,4 4 258,1 0-129,0 6 0,-3 3 129,-3 8 0,-4 5 0,-5 2-129,-4 7 258,-7 5-129,-1 3 0,-2 5 0,0 1 0,0-2 0,3 3 0,2-3 0,5-2 129,3-5-129,4-3 129,3-8-129,3-1 0,0-3 0,3-12 0,-2-4 0,1-2-129,-2-5 258,-2-2-258,-4 3 129,-3-3-129,-3 4 258,-5 3-129,-6 7 0,0 14 129,-7-11-129,-3 15 0,-1 12 0,0 8 129,3 5-129,2 5 0,4 2 129,2 0 0,4-2 0,6-2 0,4-6 0,3-2-258,3-4-387,-5-19-2193,6 9-2193,-6-10-129,1 2-645,-7-4-258</inkml:trace>
  <inkml:trace contextRef="#ctx0" brushRef="#br0" timeOffset="61584.5224">2750 10036 10191,'-33'7'5160,"33"-7"-258,5 0 258,16-6-4128,21 2-129,19-11-129,27 3 0,26-12 0,32 1-129,27-9-258,27-2 0,22-3-129,15-1-129,14-3 0,1 2-258,0 5 258,-13 3-129,-13 6 0,-25 1-129,-22 5 129,-26 2 0,-30 7-129,-29-1 129,-27 0-129,-26 4-129,-18 1-129,-23 6-258,9-3-2322,-17-5-2064,8 8-258,-18-14-258,18 14-645</inkml:trace>
  <inkml:trace contextRef="#ctx0" brushRef="#br0" timeOffset="61780.5336">6379 9057 10836,'9'-6'4902,"-9"6"-387,8-6-645,-8 6-7998,0 8-258,-3 3-387,-1 5-516</inkml:trace>
  <inkml:trace contextRef="#ctx0" brushRef="#br0" timeOffset="61927.542">6412 9310 11997,'0'0'5160,"0"0"-387,0 0-387,0 0-8385,0 0-645,0-7-258,0 7-516</inkml:trace>
  <inkml:trace contextRef="#ctx0" brushRef="#br0" timeOffset="62644.583">7346 8810 11094,'3'-42'5031,"5"34"-258,-8 8 0,23 10-4257,-11 20 0,4 13-129,-1 7-258,0 9 0,-3-1 0,-1 0 0,-3-3-129,-4-11 129,-1-14-258,-3-12 0,0-18 0,-8 3 129,3-12-129,-2-16 0,4-16 129,3-8-258,1-6 258,8-8 0,6 2 0,7 3 0,3 6 0,2 12 0,1 14 129,1 21 0,-3 7 129,2 23-129,-10 11 129,0 12-129,-5 3 129,-2 2-129,-4 0-129,-1-7 0,0-4-387,-5-14-645,8-3-3612,-8-11-258,-1-14-258,9 8-516</inkml:trace>
  <inkml:trace contextRef="#ctx0" brushRef="#br0" timeOffset="62841.5943">7907 8869 11739,'23'-9'5289,"-12"4"-258,7 5-258,0-3-3999,8 3-258,2 0-258,2 0-258,0 0-387,-7-1-2193,2 3-2322,-11 2-129,-2 7-387,-12-11-516</inkml:trace>
  <inkml:trace contextRef="#ctx0" brushRef="#br0" timeOffset="63004.6036">8025 9039 10449,'-1'12'5160,"1"-12"-516,14 0-129,1-7-3741,7-1-258,0-1-645,0-8-1548,5 7-2838,-3-4-129,6 3-516,-5-3-516</inkml:trace>
  <inkml:trace contextRef="#ctx0" brushRef="#br0" timeOffset="63328.6222">8549 8722 9804,'3'-19'4902,"-3"6"-258,7 1-129,-1-8-3741,4 4-387,2-6 0,1 3 0,-2-1-387,3 2 258,-4 1-387,-2 6 387,-8 11-129,13-1 0,-11 12-129,1 11-129,-3 12 387,2 7-258,1 10 129,-2 4 0,2 2-258,0-2 258,1-3-258,1-8 0,0-3-516,-5-14-3999,7-5 0,-7-22-645,12 14-387</inkml:trace>
  <inkml:trace contextRef="#ctx0" brushRef="#br0" timeOffset="64331.6795">11480 8045 5031,'13'-91'5031,"-13"45"-258,-7 10-129,-14-3-3612,3 16 0,-12 1-258,6 16-258,-7 8-129,3 24 0,-1 18-258,4 18 0,3 16 129,4 17-129,6 12 0,4 10 258,4 3-258,4 5-129,1-2 129,6-7 0,3-12-129,1-7 0,-1-14 0,0-14 0,-2-13-129,-2-18-129,0-11-903,-6-27-3354,0 0-258,-11-13-387,3-18-129</inkml:trace>
  <inkml:trace contextRef="#ctx0" brushRef="#br0" timeOffset="64536.6912">10925 8582 8385,'-7'-5'5031,"14"0"129,19 3-516,6-11-4128,16 2 0,8-4 0,9 1-129,5-2-516,-1-7-1032,4 6-3483,-11-5-387,-2 1-129,-12-7-645</inkml:trace>
  <inkml:trace contextRef="#ctx0" brushRef="#br0" timeOffset="64799.7063">11786 8003 5031,'-16'-38'5160,"7"26"-258,-4 4-516,13 8-3225,-23 15-258,12 21 129,-8 12-516,6 15 129,-3 7-258,6 10-129,4 2 387,6-2-387,2-5 129,12-9-258,7-13 0,3-12-516,9-2-774,-8-21-3354,8-5-516,-6-13-258,3-5-387</inkml:trace>
  <inkml:trace contextRef="#ctx0" brushRef="#br0" timeOffset="65032.7196">12033 8274 7482,'4'-14'5289,"-4"14"-258,0 0-129,7 31-3612,-7-4-387,4 15-387,-1-1 129,2 5-387,1-4 129,1 0-387,-2-7 0,0-7-387,0-2-258,-5-26-2193,2 19-2193,-2-19 0,0 0-774,0-17 258</inkml:trace>
  <inkml:trace contextRef="#ctx0" brushRef="#br0" timeOffset="65355.7381">12269 7960 6450,'0'-15'5547,"10"18"-258,4 15-258,1 6-3225,9 13-1032,-1 4-129,6 15 0,-6 2-258,-1 5 0,-6 3-258,-8-3 129,-8-2-129,-4-4 0,-11-6 0,-5-4 0,-4-2-129,-4-6 0,0-3 0,-1-2-258,1 0-258,-1-8-258,7 6-903,-7-15-3225,10 1-258,-1-12-258,7 3-516</inkml:trace>
  <inkml:trace contextRef="#ctx0" brushRef="#br0" timeOffset="69471.9736">12861 8315 1677,'0'0'4773,"0"0"0,4 16-903,-4-16-1032,18 1-516,-8-2-645,10 1-774,1-4-129,5 1-387,1-1 0,1-3 0,1 2-129,-5 3-258,-2-3 0,-5 4 0,-3 1-129,-4 0-387,-2 0 0,-8 0-774,8 3-3354,-8-3-258,0 0-387,-15 8 0</inkml:trace>
  <inkml:trace contextRef="#ctx0" brushRef="#br0" timeOffset="69728.9883">12883 8536 4773,'4'21'4773,"-4"-21"258,20 13-645,-10-13-2709,10 4-774,-4-4 0,6 0-516,-2-2-129,-1-1-258,1 3-387,-8-12-1290,4 10-2580,-9-1-516,-7 3-387,12-4 0</inkml:trace>
  <inkml:trace contextRef="#ctx0" brushRef="#br0" timeOffset="74879.2827">13466 8215 4257,'10'3'4902,"-10"-3"-129,0 14-1935,0-14-1032,0 0-387,-7 0-258,7 0-258,0 0-387,12-12-258,2-9 0,8-3 0,3-7 0,4-1-129,0-2 129,0 3 0,-5 2 258,-3 10-258,-8 6 0,-4 13 0,-9 8 0,0 18 0,-3 12-129,0 8-129,2 8 0,1 5 129,1 1-258,5 3 258,5-10-129,-2-4 0,2-9 0,-3-8-258,2-4-387,-10-17-2838,5 3-1290,-5-14-387,0 0-516</inkml:trace>
  <inkml:trace contextRef="#ctx0" brushRef="#br0" timeOffset="75855.3387">15899 7792 4257,'-8'0'4773,"-1"4"-258,9-4 129,0 0-2838,-17 0-516,17 0 129,-8-11-774,8 11 258,0-24-387,8 7-129,5-7-129,8 3 0,6-4 0,9 4-129,-1-1 0,5 2 0,0 8 129,-4 9-129,-1 3 0,-9 11 0,-4 13-129,-8 6 0,-4 12 129,-6 5-129,-4 13 129,-8 1-258,-9 8 129,-7 2-129,-11 2 129,-7-1-129,-5-4 0,-4-6 129,2-9-129,4-10 129,8-10 0,8-12 129,13-10 0,16-11 0,9-4 0,16-9 0,13-7 0,8 0-129,6-2 129,2 1-129,1 5 0,-6 0 0,-5 7 0,-10 2-129,-8 7-129,-10-4-387,-5 7-516,-11-3-3741,0 0 129,0 0-645,-6 0-129</inkml:trace>
  <inkml:trace contextRef="#ctx0" brushRef="#br0" timeOffset="77704.4443">16433 7179 5031,'2'-47'5031,"0"27"-258,-2-4-516,0 24-2064,-1-22-516,1 22-516,-2 9-387,2 19-258,-1 7-258,1 13-129,0 6-258,0 3 129,4 3-258,-1-6-387,6 2-1290,-6-19-2451,7-9-516,-4-17-258,7-9-129</inkml:trace>
  <inkml:trace contextRef="#ctx0" brushRef="#br0" timeOffset="77916.4564">16696 6985 8643,'11'1'4902,"-9"22"0,2 15-645,-4 1-3483,5 9-258,-1 3 129,2 3-516,-3 1-516,-1-9-129,6 5-2064,-8-18-1806,3-8-516,-3-13-258,0-12 0</inkml:trace>
  <inkml:trace contextRef="#ctx0" brushRef="#br0" timeOffset="78089.4663">16577 7257 7482,'22'-7'4644,"1"3"0,3-3-645,8 2-3483,-1 2-387,0-7-1290,4 5-2838,-2 0-258,-1-2-387,-3-1-258</inkml:trace>
  <inkml:trace contextRef="#ctx0" brushRef="#br0" timeOffset="78260.4761">17097 6928 9417,'4'-12'4902,"-4"27"-258,0 19-258,-5 6-3870,2 8-258,1 6-129,-2 2-387,4 8-1161,-1-14-3096,1-2-129,2-9-387,4-4-258</inkml:trace>
  <inkml:trace contextRef="#ctx0" brushRef="#br0" timeOffset="78772.5055">17203 7972 7611,'0'0'4902,"0"0"0,0 0-387,2-19-3225,21 16-258,3-5-258,9 2-129,4-2-258,3-1-387,-1 6-516,-6-9-2709,1 10-1548,-10-5-258,-4 3-129</inkml:trace>
  <inkml:trace contextRef="#ctx0" brushRef="#br0" timeOffset="79371.5398">17837 7602 5547,'0'-27'5160,"0"27"-129,0-22-387,0 22-1935,8-22-1677,11 12 0,0-4-387,4 9-258,-1 0-129,2 5 0,-1 5-129,-4 4 0,-4 7 0,-7 2-129,-5 4 0,-3 2 0,-6 0 0,-7 4 0,-4-3-129,-6 0 129,2-4 129,-1-3-129,3-3 129,4-4-129,15-11 0,-6 13 129,14-11 0,12 0-129,8 2-129,3 2 129,3 5 0,0 3-129,-3 4 129,-4 3-129,-6 4-129,-6 3 129,-8 2-129,-4-2 129,-3 1-129,-10-3 129,-4 2 129,-3-6-129,-4 1 129,-4-5-129,-5-4 0,-1-3-129,0 2-774,-6-11-3225,12-2-387,1-6-387,10-9-258</inkml:trace>
  <inkml:trace contextRef="#ctx0" brushRef="#br0" timeOffset="79704.5588">18884 7671 10707,'23'-26'5160,"-5"14"-387,6 7 0,1-3-3999,2 4-387,0 2 0,-2-1-387,-3 3-258,-6 0-258,1 10-2451,-17-10-1677,14 10-516,-14-10-129,0 16-387</inkml:trace>
  <inkml:trace contextRef="#ctx0" brushRef="#br0" timeOffset="79884.5691">18862 7811 7611,'0'10'5160,"10"-10"-129,12 0-258,7-10-1935,6 6-2064,-2-3-258,3 2-645,2 3-2838,-10-6-1548,6 4-516,-7-6-387,1 0-258</inkml:trace>
  <inkml:trace contextRef="#ctx0" brushRef="#br0" timeOffset="81279.6489">19503 7261 4257,'0'-22'5031,"0"10"-129,0 12-258,-6-23-2580,6 23-387,-1-14-516,1 14-129,0 0-387,-1 6 0,-3 12-129,4 12-258,0 8 129,2 12-129,4 7-129,4 7 129,4 2-129,0-2 0,1-4 0,1-9-129,-4-6-129,-2-10-387,-1 4-1161,-9-19-3225,4 1-129,-8-8-258,-3-1-645</inkml:trace>
  <inkml:trace contextRef="#ctx0" brushRef="#br0" timeOffset="82435.715">11659 9774 1806,'36'-37'2193,"-26"7"516,2 2 0,-5-14 129,3 12 258,-10-13-774,1 17-387,-8-11-516,-4 17-258,-13-1-516,-3 16-129,-14 5-129,-5 6-258,-9 13 129,-1 9-129,1 6 0,11 9 258,9 4-387,14-2 129,18-1 0,14-1-129,23-4 0,15-5 0,9-4 0,6-4 0,0-4 0,-2 0 0,-9 3 0,-8-2 0,-15 3 129,-10-2 0,-13-2 0,-8 2 0,-15-2 0,-8-2-129,-7-6 258,-7 1-258,-3-3 0,-1-3-129,-4-1 0,-1-4 0,4 1-258,0-5-516,20 7-2193,1-7-1419,14-2-645,8 2 0,15-22-258</inkml:trace>
  <inkml:trace contextRef="#ctx0" brushRef="#br0" timeOffset="82719.7313">11824 9951 7224,'59'-14'5289,"-42"14"-387,-4 17 0,-9 1-3741,3 9-516,1-2 129,7 3-387,1-6-129,5-3 0,3-6-258,2-11 0,-2-2 0,-2-5 0,-5-9-129,-6-6 0,-6-4 0,-5 2 129,-5-4 0,-8 0-129,-6 3 0,-5-1-129,-3 8 0,-3 1-516,9 10-516,-5-2-3483,13 4 0,13 3-516,0 0 0</inkml:trace>
  <inkml:trace contextRef="#ctx0" brushRef="#br0" timeOffset="83051.7503">13090 9460 6966,'21'-97'5160,"-23"50"-258,-5 2-387,-15-3-3354,8 16-516,-8 4-129,1 16-129,-9 12 129,5 21-387,-5 15 129,2 17-129,2 17 129,7 14-129,6 9 0,8 3 0,5-3 0,7-1 0,7-8-258,1-14 0,0-9-258,-3-18-516,2-1-2322,-10-20-1419,-3-5-387,-1-17-774,-12 0 387</inkml:trace>
  <inkml:trace contextRef="#ctx0" brushRef="#br0" timeOffset="83216.7597">12708 9728 6708,'-8'-53'4773,"21"35"258,10 0-645,13 3-3354,9-2-903,10 3-258,11 9-1935,-4-7-2193,0 0-258,-8-3-516,-3-2 0</inkml:trace>
  <inkml:trace contextRef="#ctx0" brushRef="#br0" timeOffset="83427.7718">13300 9340 7740,'3'-59'5160,"-6"48"-258,-10 8 0,5 17-3354,-10 13-516,4 18-645,-2 12 0,2 9 0,4 7-129,4 0-129,6-3-129,2-5 0,10-9-129,4-10-129,6-12-258,0-15-387,12 0-2193,-8-17-1806,5-2-129,-4-12-645,1-7 258</inkml:trace>
  <inkml:trace contextRef="#ctx0" brushRef="#br0" timeOffset="83632.7834">13535 9561 8256,'-14'-17'5289,"14"17"-258,0 17-387,3 0-3741,8 13-129,-3 3-387,2 5-129,-1 1-645,-6-8-774,8 5-3483,-9-12-387,4-3-129,-6-21-516</inkml:trace>
  <inkml:trace contextRef="#ctx0" brushRef="#br0" timeOffset="83891.7983">13647 9218 7224,'32'-3'5160,"-8"17"-258,11 8-258,-1 3-3741,15 15-129,-4 4-129,0 10 0,-9 0-258,-7 5-258,-8 0 129,-9 0-129,-12-2-129,-9-7 0,-10-1-516,-14-12-4128,6-2 0,-5-8-516,2-6-387</inkml:trace>
  <inkml:trace contextRef="#ctx0" brushRef="#br0" timeOffset="84343.8242">14375 9559 8901,'13'5'5160,"-1"-5"-129,9 0-387,4-2-3999,15-3 129,6-5-258,5 1-258,-1-1-387,-5-3-258,-3 13-1419,-10-6-2709,-8 5-516,-14-1-129,-10 2-387</inkml:trace>
  <inkml:trace contextRef="#ctx0" brushRef="#br0" timeOffset="84516.8341">14497 9723 7998,'10'13'5160,"9"-13"-258,6-8-258,3-9-3483,9 5-387,-1-1-645,0-5-903,8 7-3612,-6-2-129,3 5-516,0-4-387</inkml:trace>
  <inkml:trace contextRef="#ctx0" brushRef="#br0" timeOffset="85095.8671">15227 9322 4257,'-12'0'4644,"12"0"-258,0 0-1032,-10-12-1290,10 12-645,2-20-516,6 8 0,-3-5-387,6 0 0,2-1 0,9 3-129,3-2-129,8 8-129,4 5 258,2 8-258,-1 10-129,-4 10 129,-6 10-129,-8 5 0,-13 10 129,-7 5-129,-14 4 0,-10 0-129,-6-1 129,-5-3 0,-5-2 0,2-6 129,2-8-129,6-9 0,7-5 0,9-11 129,14-13 0,0 0 0,19 0 0,10-10-129,6-5 0,8-2-258,5 3-645,-10-8-2838,7 7-903,-5-5-387,-2 4-258</inkml:trace>
  <inkml:trace contextRef="#ctx0" brushRef="#br0" timeOffset="85464.8883">15727 8950 6063,'-3'-35'5031,"3"19"-129,0-7-903,0 23-2322,3-18-258,4 18-516,-7 0-258,6 34-129,-4-5-129,0 9-258,1 3 0,0 4-258,0 2-516,-3-16-2322,1 6-1548,0-16-258,2-5-516,-3-16-258</inkml:trace>
  <inkml:trace contextRef="#ctx0" brushRef="#br0" timeOffset="85660.8995">15936 8833 7224,'6'-12'4902,"3"30"-387,-9 10-258,1 11-3225,-1-3-774,3 7 0,-2 0-387,-1-7-1548,0-3-2322,-2-4-645,-1-8 0,-6-6-387</inkml:trace>
  <inkml:trace contextRef="#ctx0" brushRef="#br0" timeOffset="85840.9097">15835 9024 7611,'16'-22'4773,"0"10"-387,4 5-1161,3-7-2580,6 3-516,4 5-903,-5-11-2580,6 3-1032,2-3-129,-3-1-258,-2-8 1807</inkml:trace>
  <inkml:trace contextRef="#ctx0" brushRef="#br0" timeOffset="85976.9175">16189 8826 516,'38'-32'3870,"-29"27"1161,-9 5-258,6 13-129,-4 18-1419,-7-4-2193,5 13-387,-2-1-129,2 7-387,0 1-387,0-9-774,10 6-3354,-5-7-258,7-4-129,-4-7-516</inkml:trace>
  <inkml:trace contextRef="#ctx0" brushRef="#br0" timeOffset="86260.9337">16349 9381 7611,'13'9'5418,"-3"-9"-258,7 0-258,4-5-2193,7 2-1806,2-4-645,1-3-903,6 2-3999,-4-1-129,3 1-387,-5-3-645</inkml:trace>
  <inkml:trace contextRef="#ctx0" brushRef="#br0" timeOffset="86687.9583">16894 9087 10707,'25'-22'5418,"-8"10"-516,11 5-129,1-3-3870,6 7-258,-2 3-129,-1 0-129,-6 7-129,-6 6-129,-10 7-129,-10 1 0,-7 4 0,-11 3 0,-5 0 0,-3 0 129,2-1-129,2-2-129,6-2 258,6-2-129,6-1 129,5-3-129,10 0 0,6-1-129,3 1 258,5 1-129,0 0 0,1 0 0,-2-1 0,-5 0 0,-7 0 0,-6-2 129,-6 1-129,-13-1 0,-10-1-129,-8-1 129,-6 6-129,-9-5-258,-1 10-645,-11-8-3741,6 7-258,-3-6-387,1 2-387</inkml:trace>
  <inkml:trace contextRef="#ctx0" brushRef="#br0" timeOffset="88040.0356">2642 11182 3483,'-2'-46'5160,"2"24"-258,0-4 129,4 13-2064,-8-12-645,4 25-774,0 0-645,10 7-258,-7 26-258,6 19 0,-1 10-258,4 11 129,0 11-129,-1 8 0,0-2-129,-2-7-129,-2-9-258,-2-15-129,1-2-1032,-8-20-3354,2-11 0,0-26-258,-9 12-516</inkml:trace>
  <inkml:trace contextRef="#ctx0" brushRef="#br0" timeOffset="88415.057">2760 11486 7611,'26'-38'5289,"-9"38"-387,-1 14-258,6 18-2838,-6-3-645,8 11-516,-5 0-129,3 4-258,-8-6-129,0-1-129,-8-5 0,1-6-129,-7-12 129,0-14 0,0 0 0,-4 0-129,1-14 129,1-15 0,2-7-129,1-8 129,7-1 0,3 0 0,7 4 0,4 6 129,0 10-129,4 16 129,0 9 0,2 14 0,-3 12 129,-2 7-258,-1 5 129,-3 2-129,0 2-129,-5-6-387,2 1-387,-10-13-2838,8-5-1161,-3-8-129,3-5-387</inkml:trace>
  <inkml:trace contextRef="#ctx0" brushRef="#br0" timeOffset="88851.082">3413 11535 7740,'-1'-67'5160,"-10"47"-258,-4 14-129,-11 3-2451,9 20-903,-7 7-645,5 14-258,2 2-258,7 5 0,4-2-129,6 0-129,6-6 0,7-4 0,6-9-129,1-11-129,2-8 129,-1-8-129,3-10 129,-3-13-129,-1-8 129,-3-8-129,-2-11 129,-4-10 0,-1-15 0,-7-8 0,-3-2 129,-5 8 0,-4 9 258,0 11-129,-1 14 258,4 20-129,6 26 129,-3 28 129,6 22-258,8 9 129,3 7-258,3 5 129,3 3-129,0 2-129,0-9 0,-2-14 0,1-8-129,-1-14-387,0 2-903,-7-14-3354,3-5-387,-1-10-129,-3-1-774</inkml:trace>
  <inkml:trace contextRef="#ctx0" brushRef="#br0" timeOffset="89700.1305">3701 11519 6708,'0'-19'5418,"0"8"-129,0 11-387,0 9-1419,-3 4-2322,6 9-387,-3 5-387,7 2-129,1 0-129,4-1 0,1-7-129,2-5-129,3-6 129,0-7-129,2-3 129,-3-15 0,1-4 0,-3-3 0,-1-7 0,-3-1 129,0-1-258,-5 0 129,-2 6 0,0 6 0,-2 7 0,-2 12 0,0 0 0,9 5 0,-4 13 0,5 1 0,0 5 0,2-2-129,3-1 0,1-4-129,4 3-258,-6-11-258,5 6-129,-6-15-129,7 6-258,-10-7 129,5-4 0,-7-10 258,4-2 258,-5-3 258,3-3 516,-2 5 387,-4-4 129,2 11 129,-6 11 258,0 0 0,-7 0 0,4 16 0,-5 4-258,5 9-387,-1-3 0,4 6-258,0-5 0,8-4-258,4-5 129,3-6-129,5-5-129,-2-7 0,6-12 0,0-7 0,3-7 0,-1-7 129,1-8-129,-4-10 129,-2-9 0,-4-10 129,-5-2 0,-4 4 0,-7 9 258,-1 8-129,-7 11 258,1 19-129,6 21 129,-11 20 129,9 23-258,2 11 129,2 3-129,8 7-129,0 0 0,4 0-129,0-5-129,-4-10-258,1-7-258,-9-19-1419,1 4-2838,-4-11-129,-3-4-258,-9-12-129</inkml:trace>
  <inkml:trace contextRef="#ctx0" brushRef="#br0" timeOffset="90451.1735">4386 11561 6321,'3'-59'5031,"7"35"-129,6 8-129,-2 0-2580,14 16-645,-8 0-645,6 11-258,-7 4-129,1 4-258,-4 1-258,-3 1-129,-3-1-129,-5-5-258,1 0-129,-6-15-129,0 0-258,0 0 0,0 0 0,-11-27 387,7 1 258,-3-13 0,0-7 387,4-6 0,-3-7 645,6 11 0,-1 2 129,1 12-129,0 3-129,3 17 0,-3 14-129,12 1-129,-2 16-258,0 3-387,5 3 129,0-1 0,2 4 129,-2 2 129,0 0 0,-1 1 258,-6-3 0,1 4 258,-5-6-129,1 2 0,-5-7-129,3-1 0,-2-8-129,-1-10 0,6 12-129,-6-12 0,10-2 0,-10 2 0,11-20 0,-5 5 0,1-4 0,-3 0 0,0 1 0,1 2 0,-3 4 0,-2 12 0,11-11 129,-3 11-129,2 5 129,2 8 0,3-1 129,3 5-129,0-3 0,-1 1-129,1-4 129,-1 0-129,-3-6 129,1-1-129,-3-4 0,-1 0 0,-1-3 0,0-5 0,1-4 0,-2-1 0,1 1 129,0 0-258,-1 0 129,1 5 0,-2 3 0,2 4 129,-2 4-129,2 7 0,-2 3 0,3 4 0,0 3-129,0-3-516,11 5-3096,-6-8-1032,6-2-258,1-6-387</inkml:trace>
  <inkml:trace contextRef="#ctx0" brushRef="#br0" timeOffset="90769.1917">5664 11182 11868,'-10'-50'5160,"-8"36"-258,0 14-258,-3 0-4128,6 15 0,-1 5-129,7 9-129,2 7-258,5 3 129,2 2-258,4 0 129,4-1 0,1-3 0,2-5-129,-1-5 0,-2-4 0,-4-4 0,0-4-129,-4-4 129,0-11-129,-19 9-129,5-8-258,-5-7-1290,4-2-2451,1-8-516,5-4 0,4-5-645</inkml:trace>
  <inkml:trace contextRef="#ctx0" brushRef="#br0" timeOffset="91263.2199">5715 10938 12513,'21'-41'5418,"-21"41"-129,20 12-387,-18 13-3999,14 12-258,2 7-387,4 11 0,-2 3-387,-3 0 0,-3 2-387,-9-13-258,0 0-645,-10-16-3354,0-9-258,-6-14-258,11-8 0,-18-8 1806,17-4 2064,-4-9 903,5-4 1290,4 3 3870,0-4 516,7 7-258,0-2-387,7 14-1677,-5-11-1419,10 10-516,-1-4-258,2 4-387,-1 0-129,1 0 0,-4-2 0,-3-1-129,-5 0 0,-5 1 129,-7 10-129,0-18 129,0 18 0,-14-2 0,3 4 129,0 16-129,1 4 0,2 7 129,3 2-129,5 3 0,0 0-129,0-3 0,4-5-258,3-10-258,3-2-258,-10-14-1419,24 0-2709,-12-13-129,7 0-258,-2-8-258</inkml:trace>
  <inkml:trace contextRef="#ctx0" brushRef="#br0" timeOffset="91392.2273">6179 11240 9546,'11'12'5031,"-11"11"-387,0 13-258,-3 0-3354,3 13-645,3 16-2580,-3-3-1935,0 4-516,0-8-387,0-2-129</inkml:trace>
  <inkml:trace contextRef="#ctx0" brushRef="#br0" timeOffset="91668.243">6218 11550 4644,'35'-162'4644,"-16"83"258,0 13-258,-9 1-3096,12 26 129,-11 4 129,9 35 0,-11 7-516,6 28-387,-6 4-258,2 9 0,-4 1-387,-2 6 129,-5-2-258,0-3 0,-9-5 0,-4-7-129,-6-4 0,-5-5-258,-3 0-387,-13-19-2580,0 7-1806,-11-12-129,-4 3-516,-20-8-387</inkml:trace>
  <inkml:trace contextRef="#ctx0" brushRef="#br0" timeOffset="92019.2631">3159 12266 11094,'-62'10'5547,"69"-21"-645,38-7 129,25-13-4257,37 0-129,30-8-258,29 1 0,31-2-129,20 1-129,10 3-129,5 2 0,-5 3 0,-12 7-129,-13 4 258,-20 1-258,-24 4 258,-19 3-129,-20 4 129,-16 1-129,-15 5 0,-16 1-129,-16 1-645,-22 1-3999,-6 4-129,-17-5-387,-11 0-516</inkml:trace>
  <inkml:trace contextRef="#ctx0" brushRef="#br0" timeOffset="93096.3248">7648 10921 11223,'6'-49'5289,"-1"38"-516,-5 11 129,5 11-3870,-5 19-516,6 18 0,-3 13-258,-2 11 0,-1 6 0,0 0-129,0-7-129,-2-10 129,0-11-129,0-11 0,1-13 0,1-10 129,0-16-129,11 9 129,2-9 0,5-4-129,5-3 129,0-1 0,2 3-129,-1 1 0,0 0 129,-3 0-129,0 2-129,-4 0 129,1 0 0,-1-2-129,1 1 129,-2-3 0,3 1-129,1-2 129,-3-2 0,-1 1-129,-1-1 129,-5-4 0,-1 1 0,-4-2 0,-4-6 0,-1 0 0,-5-1 0,-3 0 0,-4 0 0,1 7 0,-3 4 0,-1 10 129,-1 5-129,4 14 129,0 9-129,1 6 129,6 4-129,3 3 129,2-1-129,4-3 0,6-8 0,4-5 0,6-10-129,1-7 0,3-7 0,1-7-258,2-8 129,-3-13-258,1-4-129,-4-15-129,2-6 258,-5-19-129,3-4 129,-3-15 129,-2 8 258,-2 5 387,-2 9 0,-2 24 129,-6 13 258,-4 32 129,1 8-129,-1 36-129,0 7 129,0 15-387,0 5-129,3-3 0,4 1-129,7-6 0,-2-10-129,6-10 0,1-9-129,-1-18-129,3-7-258,-8-14-1032,7-3-3096,-10-13-258,-2 0-387,-8-13-387</inkml:trace>
  <inkml:trace contextRef="#ctx0" brushRef="#br0" timeOffset="93240.333">8263 11144 11868,'-9'2'5289,"9"-2"-387,16 0-258,12-6-4257,9 5-1161,1-9-3870,3 0 0,-2-4-645,1 2-645</inkml:trace>
  <inkml:trace contextRef="#ctx0" brushRef="#br0" timeOffset="93867.3689">9307 11047 2580,'15'-29'5160,"-15"14"129,0 15-387,-11-31-1419,11 31-903,-7-17-645,7 17-645,0 8-516,7 16-129,1 10-258,4 9-129,5 8-258,-2 5 129,1-1-129,-2-4 0,-3-7-129,-4-10 0,-4-10-129,-3-24 129,0 0-129,-8 0 129,-1-19-129,0-15 129,4-7-129,2-9 129,3-5 129,3 1-129,9 0 258,5 7-129,2 11 129,2 12-129,-1 17 129,0 9 0,-3 21 0,-1 9 0,-2 13-129,-2 9 129,-2 0-129,0 1-129,-1-3-129,-2-12-387,3 5-903,-9-18-3483,8-7 129,-9-20-516,12 11-258</inkml:trace>
  <inkml:trace contextRef="#ctx0" brushRef="#br0" timeOffset="94267.3918">9807 10936 9159,'10'0'5289,"-10"0"-129,7 17-129,-7-17-3870,21 22-387,-4-12 0,10 6-258,3-4 0,7 4-258,3-5-129,4-1 0,-3-1-129,-1 0 129,-6-5-258,-4 2 258,-7-3-258,-7-1 129,-5 1 0,-11-3 0,3 11 0,-3-11 0,-16 20-129,0-5 129,-5 6 0,-6 3 0,-5 5 0,-4-1 0,-2 1-129,-1-3 129,2 3-129,0-5-258,9 1-387,-1-16-2838,16 5-1290,6-8-516,7-6-258,2 11-258</inkml:trace>
  <inkml:trace contextRef="#ctx0" brushRef="#br0" timeOffset="96535.5215">10442 11250 3225,'0'0'4515,"14"-3"-129,-8-10 0,1-10-2967,6 6-387,-2-13-258,6 2 0,-7-9-129,5 10 129,-6-6 0,2 8-258,-8 0 129,4 11-258,-7 14 129,0 0-129,8 9-129,-6 20 0,1 14 0,-1 11-129,5 4 0,1 4 0,-3 0 0,2-3 0,0-6-129,0-7 0,-3-11 0,2-11-129,-3-5 0,-3-19-645,6 12-3870,-6-12-258,0 0-258,0-14-645</inkml:trace>
  <inkml:trace contextRef="#ctx0" brushRef="#br0" timeOffset="97431.5727">7696 12894 5289,'1'69'4902,"2"-44"-258,-3-13-129,9-3-2451,-9-20-516,12-7-387,-8-23-129,7-5-387,-4-14-129,1-10-129,-1-10-129,1-9 0,-1-9-129,-2-1 0,0 3 0,2 10 129,-2 9 0,3 14 0,0 14 0,2 28-129,1 21 258,3 26-129,1 21-258,1 14 129,1 14 0,1 14 0,0 5-129,-1 0 0,-1-3 129,-6-8-258,0-7 129,-3-11-129,-1-12-258,-6-19-258,1-2-1548,-1-32-2709,-4 7 0,-7-17-645,1-9-258</inkml:trace>
  <inkml:trace contextRef="#ctx0" brushRef="#br0" timeOffset="97871.5978">7687 12671 10707,'0'12'5031,"5"-12"-258,17-3 0,8-18-3870,17-2-129,5-8 0,9 2-258,1-3-129,3 1-129,-5 2-129,-5 6-129,-11 8-129,-12 6 129,-9 5 0,-13 4 0,-10 0 0,0 21 0,-10-3 0,-7 2 0,0 6 0,0 4 0,-1 1 0,7-1 0,4 0 0,7-5 0,3-5 0,12-2-129,5-6 129,5-2 0,0-3-129,-1-2 129,-4 0-129,-7 2 129,-13-7 0,0 22-129,-11-9 129,-7 0 0,-4 0 0,0-1-258,4-3-258,0-9-387,18 0-3483,-4-14-516,8-1-258,8-9-258</inkml:trace>
  <inkml:trace contextRef="#ctx0" brushRef="#br0" timeOffset="98143.6134">8432 12532 10062,'32'-33'5160,"-32"33"-258,8-7 0,-14 7-3612,0 13-516,-5 1-258,1 9-129,-1 0-129,4 6-258,2-1 129,3 1-129,2-3 0,2-3 0,6 1 0,0-5 0,0-4 0,1-1 0,-4 1-129,-1-3-129,-4 1-129,-10-4-129,0 5-516,-12-12-2451,6 8-1290,-3-9-129,5-1-387,3-10-129</inkml:trace>
  <inkml:trace contextRef="#ctx0" brushRef="#br0" timeOffset="98843.6535">8496 12608 10836,'53'-18'4902,"-32"18"-129,-1 13-1032,-9-2-2451,5 9-516,-7-1-387,1 3 0,-1-5-129,-2-4-129,4-2-129,-1-8 0,3-3 0,-1-7 0,1-8 0,0-4 0,0-1 0,-1-2 0,-4 0 0,-1 4 129,-2 3-129,-5 15 0,0 0 0,10-2 129,-7 8-129,2 10 0,1 0 0,1 3 0,3-4 129,3 2-129,0-8 0,5-3 0,1-4 0,-2-2 0,1-1 0,-1-8 0,1 0 0,-3-4-129,0-1 129,-3 1 0,-2-2 0,-1 4-129,2-1 129,-2 3 0,-1 3 0,0 5 0,0 1 0,1 6 0,0 5 0,1 2 0,1 2 0,2 0 0,-2 0 0,2-4 0,0-4-129,0-4 129,1-3 0,0-2-129,-1-5 129,1-5-129,0-1 129,0-4-129,2-2 0,-4 1 0,-1-1 129,-2 0-129,-1 3 129,-4 3 0,-4 3 129,0 10 129,-6-2-129,6 2 129,-15 18-129,7 4 129,0 3-129,5 3 129,1 3-258,4 0 0,6 1-129,2-4-129,6 4-2451,-2-17-2193,4-2 0,-2-6-645,1-7-387</inkml:trace>
  <inkml:trace contextRef="#ctx0" brushRef="#br0" timeOffset="99495.6908">10893 12018 3870,'42'-8'5031,"-22"-9"0,1-7-258,-7 5-2451,-9-20-645,5 10-645,-10-10 0,-4 6-258,-11-1-129,0 9-129,-7 8-129,-3 8-129,-6 9 0,0 14 0,0 15-129,-1 18 0,3 15-129,4 15 129,3 8 129,8 12-129,3 5 0,5 3 0,5-2 0,1-7 0,0-9-129,0-11 0,0-13 0,0-13-129,0-14-129,-1-12-129,-3-12-387,-8-21-1935,5-3-2322,-5-14-258,2-3-258,-6-14-387</inkml:trace>
  <inkml:trace contextRef="#ctx0" brushRef="#br0" timeOffset="99692.7021">10434 12371 8385,'-8'5'5418,"20"14"-387,2-17 0,11 8-3612,2-10-516,19-2-129,-3-8-258,7 2 0,-3-2-516,0-4-387,4 5-3999,-15-4-645,-1 3-258,-11-3-645</inkml:trace>
  <inkml:trace contextRef="#ctx0" brushRef="#br0" timeOffset="100102.7255">11318 11822 7482,'0'-33'5547,"-1"17"-387,1 16-129,-8-22-2322,8 22-1935,-12 10-258,5 16 0,-7 13-129,0 13 0,-3 12-258,1 8 129,0 7 0,4 1-129,3-1 129,5-6-129,4-9 0,7-4-129,6-13 129,3-7 0,5-12-387,1-9-129,4 0-1032,-8-18-3612,6-1-258,-7-7-258,1-8-645</inkml:trace>
  <inkml:trace contextRef="#ctx0" brushRef="#br0" timeOffset="101119.7837">11642 12075 5031,'8'-3'5160,"-8"3"-129,9 0-1419,-9 0-1032,2 18-645,-4-4-387,2 18-645,0 0-387,0 9 0,-1 2-129,1 1-258,0-6 129,3-4-258,5-7 0,0-10-129,5-5-129,1-12-774,4-6-3096,-5-10-1032,2-6 0,-5-7-774</inkml:trace>
  <inkml:trace contextRef="#ctx0" brushRef="#br0" timeOffset="101276.7926">11702 11756 5805,'0'0'2451,"-5"12"-2451,5-12-129,0 0-4386</inkml:trace>
  <inkml:trace contextRef="#ctx0" brushRef="#br0" timeOffset="101547.8082">11982 11772 9417,'31'15'5418,"-9"6"-387,1 3-129,5 12-3999,-4 2-387,7 12-129,-6 2-258,-4 8 0,-7-2-258,-4-4 0,-9 1 129,-2-11-516,-7 2-516,-13-13-3612,2-3-258,-3-8-258,1-6-258</inkml:trace>
  <inkml:trace contextRef="#ctx0" brushRef="#br0" timeOffset="102560.8661">12771 11959 10836,'15'3'5289,"-4"-3"-129,9 0-903,-1-8-3225,12-2-258,1-4-258,3 6-129,-4 2-258,-3 1-258,-1 5-258,-13-2-645,4 7-3741,-18-5-258,-7 26-516,-9-10-129</inkml:trace>
  <inkml:trace contextRef="#ctx0" brushRef="#br0" timeOffset="102728.8757">12872 12153 10965,'0'0'5160,"15"7"0,-1-16-258,8-1-4257,1-6-129,4 1-258,2 2-516,-7-6-1548,6 12-3096,-6-3-129,0 3-516,-6 0-387</inkml:trace>
  <inkml:trace contextRef="#ctx0" brushRef="#br0" timeOffset="103771.9354">13995 11618 4773,'-9'22'4773,"0"-16"-387,5 5-1032,-10-11-516,14 0-645,-17-5-903,17 5-258,-16-19-516,11 4 0,1-9-258,4-2 129,4-6-129,11 5 0,4-3 0,5 4 0,6 2 0,4 10 0,2 4 0,-2 10-129,-5 14 129,-2 11-258,-9 5 258,-5 13-258,-6 1 129,-7 5 0,-8 3-129,-7-1 0,-4 0 0,-2-1 0,-2-4-129,2-8 129,2-1 0,3-8 0,6-7-129,4-8 258,6-14-129,0 0 0,12 3 0,3-5 129,5-3-129,4-5 129,0 3-129,3 1 0,-1 4 0,0 0-258,1 2-516,-14 0-3612,8 0-645,-5-2-387,1-3-387</inkml:trace>
  <inkml:trace contextRef="#ctx0" brushRef="#br0" timeOffset="104482.9761">14832 11046 6321,'0'-31'5160,"0"31"0,0 0-645,-15 6-2322,9 26-774,-6 7-516,1 15-258,-4 9-258,3 10 0,-1 9 0,3 7-129,-1-2 0,7 3-129,0-10 0,4-7 0,5-10-129,5-8 129,6-12-258,2-11 0,3-8-387,-2-19-516,9-2-3999,-9-3 258,1-8-774,-6-7-129</inkml:trace>
  <inkml:trace contextRef="#ctx0" brushRef="#br0" timeOffset="106556.0946">14007 11672 3870,'-86'20'4644,"46"-12"258,4 0-258,-3-8-2709,18 5-387,-2-14 129,23 9-129,-8-29-387,19 8-258,13-15-258,16 2-129,12-10-258,14-2 0,12 3-129,5 3 0,-3 5 0,-5 10 0,-11 11 0,-11 12-129,-15 10 129,-20 19-129,-18 13 129,-15 8-258,-16 9 258,-4 7-129,-6 3 0,-1-3 0,1-6 129,9-7-129,9-8-129,12-11 258,15-15-258,19-13 258,17-10-129,14-14 0,9-9 0,7-1 0,5-4 0,-3 0 0,-7 9 0,-12 5 0,-12 11 0,-12 9 0,-18 8 0,-10 13 129,-9 9-129,-9 7 0,-6 9 0,-2 5 0,0 3-129,2-4 0,9 0-516,0-14-774,14-1-3483,0-12-258,16-11-258,3-13-516</inkml:trace>
  <inkml:trace contextRef="#ctx0" brushRef="#br0" timeOffset="107044.1226">15194 11494 7224,'0'0'5160,"-5"-15"-258,5 15-129,-14-14-2838,14 14-387,-6-15-516,6 4-258,3-7-129,11-2-258,5-2 0,9 4-258,2 4 129,5 6-129,1 8 0,0 5 0,-4 15 0,-4 9 0,-12 12-129,-5 7 0,-9 1 0,-6 4 0,-9 0 0,-5 3 0,-6-4 0,-4-4-129,0-3 0,2-7 258,4-8-258,5-3 129,6-8 0,11-19 0,0 14 0,12-14 0,5-2 129,7-6-129,6 0 0,1-3 0,2-3-129,-1 2-258,2 4-387,-12-9-3999,9 6-129,-10-7-516,2 1-387</inkml:trace>
  <inkml:trace contextRef="#ctx0" brushRef="#br0" timeOffset="107592.1539">15677 10919 7611,'0'0'5160,"0"0"-258,0 0 0,-5 3-2709,5 18-903,0-2-387,0 8-258,4-3-258,6 5 0,0-3-258,3-2 0,2-6 0,2-5-258,0-4-129,-3-8-129,3 2-387,-10-13-1032,5 1-3225,-5-9 129,-1 0-516,-4-10-258</inkml:trace>
  <inkml:trace contextRef="#ctx0" brushRef="#br0" timeOffset="107768.164">15697 10614 8385,'-19'12'4644,"19"-12"-387,-6 12-258,6-12-4257,6 17-3483,5-12-387,3 7-387,1-1-129</inkml:trace>
  <inkml:trace contextRef="#ctx0" brushRef="#br0" timeOffset="107923.1728">15891 10894 7482,'40'23'4902,"-14"-18"-129,8-1-645,-4-4-2967,11 0-1032,0-7-3870,-4 5-516,-5-5-387,-5 1-387</inkml:trace>
  <inkml:trace contextRef="#ctx0" brushRef="#br0" timeOffset="108121.1842">16156 10736 9933,'-25'-1'4902,"17"15"-129,0 7 0,5 14-3612,-2-1-387,5 9-387,0 1 0,0 7-387,1 2-387,-1-19-2193,5 5-2064,-1-13-387,5-2-258,0-12-387</inkml:trace>
  <inkml:trace contextRef="#ctx0" brushRef="#br0" timeOffset="108540.2081">16475 11487 9804,'-2'14'5289,"10"5"-258,8-16-129,15 3-3612,-3-9-387,12-1-258,0-4-516,-4-12-1548,1 9-3096,-2-4-516,0 0-258,-8-5-645</inkml:trace>
  <inkml:trace contextRef="#ctx0" brushRef="#br0" timeOffset="109020.2356">17000 11158 12255,'24'3'5289,"-7"1"-258,10 5-129,-1-3-4257,8 4-129,-4 0-129,-1 4 0,-10-2-258,-6 1 0,-8 0-129,-5 2 129,-11-2-129,-5 5 0,-3 1 0,-2-1 0,3 1 0,3-1 0,5-1-129,6-2 129,4-2-129,0-13 129,17 15 129,-5-12-258,4 2 129,-2 0 0,0 1 0,-1 0 0,-2 2 0,-3 5 0,1 0-129,-2 1 258,-1 4-129,0-1-129,-4 0 258,-2 2-129,0-1 0,-6 3-129,-6-1 258,-3-1-258,-5-2 129,-3-2-129,-1 2-129,-6-10-645,8 5-3870,-9-8-129,7 0-516,-1-4-258</inkml:trace>
  <inkml:trace contextRef="#ctx0" brushRef="#br0" timeOffset="110004.2919">16362 10729 10965,'15'-34'5289,"-11"15"-516,-4 19 258,1-18-3612,-1 18-516,0 24-258,-1 11-516,-2 9 129,1 7-645,3 19-2064,1-9-2580,12 2 0,-3-9-516,7-4-645</inkml:trace>
  <inkml:trace contextRef="#ctx0" brushRef="#br0" timeOffset="110515.3211">18611 10865 10449,'11'-63'5031,"-11"26"-387,-13-4 0,-4 2-3741,-10-1-258,1 14-129,-11 9 129,0 17 0,-1 8-129,3 27-129,3 15 0,6 20-129,8 18 0,6 14-129,7 7 0,5 3-129,1-4 0,6-12-258,2-3-129,-6-19-258,2-11-903,-5-26-3354,-4-8-129,-9-21-258,0-7-387</inkml:trace>
  <inkml:trace contextRef="#ctx0" brushRef="#br0" timeOffset="110996.3486">18148 11308 10449,'6'-62'5289,"12"37"-387,0 2 0,11 15-3612,0-5-645,9 12-129,1 1-129,1 18-129,-2 5-129,-2 6 0,-3 0-129,-6-3 0,-3-2 0,-5-6 0,-2-7 0,-6-10 0,-1-1-129,-1-13 0,-4-8-129,-3-8 0,-2 1-129,0-3 0,-7 3 0,0 3 129,-2 3 0,0 8 0,9 14 129,-11-8 129,11 8 0,7 4 0,9 4 0,7 5 0,3 2 0,3 1 129,-1-1-129,0 1 0,-3 0 0,-5-3 0,-7-1 0,-3-7 0,-10-5 0,0 0 0,2-12 0,-2-9 129,-2-4-129,2-6 0,0-3 0,5-1-258,13 6-774,-2-3-3483,14 4-129,3 5-258,7 4-516</inkml:trace>
  <inkml:trace contextRef="#ctx0" brushRef="#br0" timeOffset="112243.4199">19623 10926 11223,'20'34'5289,"-10"-25"-516,4-2-129,4-8-4386,8-6-258,7-4 0,5-3 0,-2-5 0,-3-5-129,-3-3-129,-8 0 258,-6 0-129,-12 7 0,-4 4 0,-15 9 129,-8 7-129,-4 14 258,-6 15 0,0 9-129,3 9 129,9 4-129,5 5 129,8-2-129,8-5 0,10-10-129,10-10 129,8-13 0,2-10 0,1-9-129,0-16 129,1-7 0,-3-11 0,-1-2 0,-2-4 129,-4 0-258,-2 4 258,-3 2-129,-4 4 129,-3 13 0,-3 6 0,-7 14 0,8 0-129,-5 10 129,2 7 0,3 6-129,-1 2 129,5-3-129,4-1 0,1-4 129,4-4-129,2-8 0,0-1 0,1-4 0,-1-5-129,-5-6 258,-1-4-129,-4 0 0,-2-4 129,-5 2-129,-2 0 129,-1 1-129,-2 3 0,-1 13 129,6-17-129,-6 17 0,14-7 0,-6 7 0,2 1-129,-2 7 129,1 0 0,1 4-129,-3 0 129,0 2 0,-3-1 0,2 1-129,-6-14 129,14 17 0,-5-12 0,1-5-129,2 0 129,3-9 0,3-4 0,2-3 0,0-6 129,1 2-129,-1 0 0,-3 8 0,-2 6 0,-4 4 0,-3 2 0,-3 11 0,-4 9 0,-1 2-129,1 2 129,1-5 0,0 0-129,4-5 129,-1-2-129,4-7 129,2-4 0,2-1 0,-1-8-129,2-4 129,0-4 129,-1 0-129,-1-1 129,-3 1-129,0 2 129,-2 2-129,-7 12 129,14-17 0,-14 17-129,9-8 0,-9 8 129,10-2-129,-10 2 0,8 0 0,-8 0 0,0 0-129,7 10 258,-7-10-129,0 0 129,7 12 0,-7-12 0,10 9 0,-10-9 0,15 13 129,-6-5-129,1 8 0,-1 1 0,4 7 0,0 4 0,-3 7-129,1 3 0,-2 6 0,-1-1 0,-4 8 0,0-2 0,-4-2-129,0-2 0,-7-3 0,-3-3-129,-5-5 0,-5-2 129,-9-12-387,-3 7-774,-15-12-3483,3-1-129,-8-6-258,2-1-516</inkml:trace>
  <inkml:trace contextRef="#ctx0" brushRef="#br0" timeOffset="113295.4801">21695 10465 1806,'1'-12'3096,"-1"12"129,0-11-258,-7-3 0,7 14-258,-4-20-387,4 20-258,-3-14-129,3 14-645,0 0-129,0 0-387,0 26-129,1 11-129,1 8-258,1 9 0,0 7 129,1 6-387,0-2 0,-3-7-387,5-2-774,-6-20-3741,7-7-258,-1-14-387,6-5-387</inkml:trace>
  <inkml:trace contextRef="#ctx0" brushRef="#br0" timeOffset="113623.4989">22192 10412 11094,'14'1'5418,"-7"26"-645,-11-15-1161,-7 17-2967,-8 1-387,-1 3 0,-5 1-258,-1 0 129,-3 0-258,3-5 129,3-3-129,6 0 129,5-6 258,7-2-258,5-3 387,7-2-387,9-1 258,8-1-129,4 2 0,2-6-387,4 10-1032,-4-10-3483,1 5-258,-7-4-258,-4 1-516</inkml:trace>
  <inkml:trace contextRef="#ctx0" brushRef="#br0" timeOffset="113800.509">21999 11008 9159,'18'20'5160,"6"-15"0,10 2-516,1-5-3741,5-2-1677,3 0-3612,-1-3-387,-3-3-387,-5 2-387</inkml:trace>
  <inkml:trace contextRef="#ctx0" brushRef="#br0" timeOffset="114048.5232">22533 10652 9417,'0'0'5289,"0"19"129,-4 3-387,2 10-4386,1 2 0,5 6-258,3-3 129,2 4-516,2-7 258,4-2-387,4-8 0,-3-15-387,9 4-1290,-7-13-3096,2-5-129,-3-14-516,-2-6-387</inkml:trace>
  <inkml:trace contextRef="#ctx0" brushRef="#br0" timeOffset="114189.5313">22669 10288 10320,'-30'-15'5160,"20"14"-1419,10 1-3870,2 13-4644,17 2-516,3 5-258</inkml:trace>
  <inkml:trace contextRef="#ctx0" brushRef="#br0" timeOffset="114547.5517">23310 10441 11352,'16'-5'5676,"-16"5"-387,0 0-258,-16 0-4128,-7 8-774,-4 9 0,-10 5-129,-8 5 0,-5 5-129,0-3 129,5 2-129,8 0 258,8 1-129,9-4 0,16-3-129,9-4 129,18-4 0,6-3-129,5-4 129,4-4-129,2-2 129,2-4 129,-1 0-258,-7 0-258,0 3-3225,-9-3-1290,3 0-258,-8 0-516</inkml:trace>
  <inkml:trace contextRef="#ctx0" brushRef="#br0" timeOffset="117567.7245">23623 10461 9030,'4'-17'5418,"2"1"-129,-6 16-1290,0-13-2451,7 13-387,-7 0-387,8 13-258,-3 3-129,8 5-129,-4 7 0,4 6-129,3 2 0,-3 0 129,-1 0-258,-1-2 0,-1-5 0,-6-5 0,-1-6-129,-3-5-129,0-13 0,-12 12 0,4-12 0,0-4 0,3-8 0,0-7 129,5-7 0,4-7 0,8-10 258,7-3-129,4-1 258,-1 5 129,0 2 129,4 10-129,-6 12 129,2 16-129,-6 12 0,-1 21 0,-2 7-258,-1 9 0,-3 2-258,0 3 258,-5-3-129,-1-5-258,-2-3-258,-6-18-3354,4 2-1419,-3-9-129,-1-4-516,-4-5-387</inkml:trace>
  <inkml:trace contextRef="#ctx0" brushRef="#br0" timeOffset="131703.533">5522 13917 3225,'10'-10'4257,"-10"10"-387,3-14-1032,-3 14-774,0 0-258,0 0-387,0 0-387,9-7-129,-9 7 0,4-15-129,-4 2-129,0 1 0,-1-8-258,-3 2 0,-4-5-387,-2 2 258,-6-3-129,0 5 0,-2 2 0,-1 4-129,-3 6 129,-1 4-129,2 3 0,0 13 129,1 8-129,3 8 0,0 8 0,4 14 0,1 4 129,4 13-129,1 4 129,4 9-129,1 6 0,1 1 0,1 2 0,0-6-129,0-3 129,0-8-129,0-8 129,0-8 0,0-14 0,0-7-129,0-11 129,-2-8-387,1-3-387,-9-14-1548,10 0-2322,-12-10-129,6-3-645,0-11 129</inkml:trace>
  <inkml:trace contextRef="#ctx0" brushRef="#br0" timeOffset="131984.5491">5125 14324 6450,'5'-15'4902,"-5"15"-129,12-5-129,6 5-3354,-5-4-516,12 4 129,0-6-387,8-1 129,1 2-387,0-2-387,0 4-774,-9-9-2580,1 6-1032,-7-4-387,-1 3-387</inkml:trace>
  <inkml:trace contextRef="#ctx0" brushRef="#br0" timeOffset="132635.5863">5917 13711 4773,'5'-17'4644,"-2"-2"0,-3 8-258,0 11-2322,0-12-258,0 12-387,0 0-387,0 0-258,-7 5-258,-2 13 0,-3 5-258,-3 9-129,-5 7 0,-3 13 0,-1 5-129,0 6 129,2 5-129,2 3 0,4 0 129,5-1-129,7-5 0,4-6 129,7-8-129,7-8 0,1-6 0,2-11 0,2-3 129,-2-10-129,-2-2 0,-1-5 129,-4-3-129,-1 1 0,-9-4 0,10 0-129,-10 0-387,0 0-1806,0 0-2451,0-7-129,0 7-258,0 0-774</inkml:trace>
  <inkml:trace contextRef="#ctx0" brushRef="#br0" timeOffset="133663.6451">6096 13973 3999,'-7'-15'4515,"7"15"-129,-5-10-516,5 10-1290,0 0-774,14 21-129,-14-21-645,18 33 0,-9-9-387,5 9-258,-4-1-129,1 7 0,-2-3-129,-4 1-129,-2-6 0,-3-3 0,0-7 0,0-8-129,0-13 129,-10 0 0,5-12 0,2-10 0,0-8 0,3-7 0,4-3 0,6-3 0,3-1 0,5 2 0,1 5 129,3 6-129,0 9 129,0 6 0,-4 8-129,1 8 129,-3 14 0,-2 6 0,-1 5-129,-1 6 129,-2 4-258,0 2 129,0 1 0,-3-1 0,-1-6 0,-2 1 0,0-6-129,-1-3 129,-3-2-258,0-11-258,0 11-903,0-21-3225,-5 5 0,5-5-258,-4-7-645</inkml:trace>
  <inkml:trace contextRef="#ctx0" brushRef="#br0" timeOffset="134063.668">6603 13655 7353,'5'-14'4902,"9"11"-129,-5 4-387,9 21-2451,-6-2-645,8 15-258,-2 1-387,6 12-129,-2 1-258,0 2-129,-4 2 129,-3 3-258,-5-1 0,-5 7 0,-5 3 0,0-1 0,-6 1 0,-6 0 0,0-4-129,-5-6 129,-1-3 0,0-13-129,1-6 129,0-8-129,3-5-258,-3-14-774,17-6-3483,-18 10-129,18-10-258,-10-3-516</inkml:trace>
  <inkml:trace contextRef="#ctx0" brushRef="#br0" timeOffset="134723.7057">7617 14122 2451,'-10'0'3999,"10"0"387,0 0-129,0 0-2193,0 0-129,0 0-258,0 0-129,5-2-258,-5 2-129,15 0-258,-6-2-129,7 2-258,2-4-129,5 0-129,2-1 0,2 1-129,0-1-129,-2-1 129,-1 1-129,-5 1-129,-3 3 0,-5 0-129,-1 1-387,-10 0-774,0 0-3225,0 11-129,-5 2-258,-8-4-387</inkml:trace>
  <inkml:trace contextRef="#ctx0" brushRef="#br0" timeOffset="134996.7213">7633 14335 5160,'-11'26'4386,"11"-15"258,0-11-387,16 16-2322,-6-19-258,12 3-387,-4-9-258,8 7-129,-2-11-258,4 7-129,-6-4-258,-1 2 129,-4 4-258,-4-2-129,-3 6-258,-10 0-645,15 0-3612,-15 0 0,0 8-387,0-8-516</inkml:trace>
  <inkml:trace contextRef="#ctx0" brushRef="#br0" timeOffset="137675.8745">8766 13825 2580,'4'-32'4128,"-4"18"258,0 3-1161,-3-7-774,3 18-258,-2-23-516,2 23 0,-8-13-387,8 13-129,-15-13-387,7 6-258,-2-8-129,4 0-129,2-8 0,4-2 0,7-4-129,9 1 0,6-1 0,6 7 0,3 10 0,1 5-129,-1 14 129,-1 15 0,-4 14-129,-4 12 0,-8 10 129,-6 8 0,-8 5-129,-2 3 0,-13-2 0,-4-4-129,-5-4 129,-4-8-129,0-7 0,-1-8 0,4-13 129,3-5 0,5-12 0,6-5 129,11-6-129,0 0 258,0-16-129,11 5 0,11-1 0,4 0 0,8 0 129,3 7-129,4 1 0,0 4-129,-3 0 129,-3 4-129,-4 4 0,-7 1-129,-6 3-258,-9-9-645,5 6-3741,-14-9-258,0 0-129,1-5-516</inkml:trace>
  <inkml:trace contextRef="#ctx0" brushRef="#br0" timeOffset="138194.9043">9937 13450 6063,'-4'-61'5160,"-8"29"-258,-1 1-258,-10-9-2967,8 19-516,-7-5 129,5 15-516,-5 5-129,4 13-129,0 17-129,4 20 0,1 19-129,5 17 129,3 13-258,4 12 129,1 1-129,6 4-129,2-2 0,2-9 0,-2-13-129,1-14 0,-4-14 0,-1-16-129,-3-6-645,-1-36-3225,-7 13-903,-5-25-129,1-11-387</inkml:trace>
  <inkml:trace contextRef="#ctx0" brushRef="#br0" timeOffset="138367.9142">9525 13903 10836,'13'-3'5031,"8"-4"-129,11 4-129,2-7-4128,10 3 0,2-4-516,5-5-645,5 4-3999,-9-4-258,0 2-387,-6-9-516</inkml:trace>
  <inkml:trace contextRef="#ctx0" brushRef="#br0" timeOffset="138598.9273">10262 13328 9159,'-11'-14'5289,"-8"19"-387,-2 23-129,-8 14-3870,4 19 0,-4 4-258,12 12-129,-1 4-129,12 5-258,6-4 129,5-8-387,11-11 0,7-15-516,8-2-1290,-5-22-3096,6-8 129,-6-16-645,2 0-387</inkml:trace>
  <inkml:trace contextRef="#ctx0" brushRef="#br0" timeOffset="138966.9484">10336 13681 6966,'10'-4'5289,"-2"11"-258,2 15-129,-1 0-2967,4 16-1032,-6-7-129,4 9-387,-4-3-258,-1-6-129,-4-4 129,0-8-387,-2-5 258,0-14-129,0 0 129,0-17 0,0-10 0,0-4 129,2-5-129,6-3 129,0 0-129,2 9 129,3 2-129,1 11 0,-1 9 129,2 8-129,0 6 129,-1 11 0,0 5 0,-1 4-129,0 3 129,-1-2-129,-1 2-258,-4-12-1032,8 5-3483,-9-10-258,1 0-258,-7-12-387</inkml:trace>
  <inkml:trace contextRef="#ctx0" brushRef="#br0" timeOffset="139155.9591">10721 13774 9288,'20'-19'5418,"-20"19"-258,20-1-129,-5-7-3612,11 4-645,3-5 0,8-1-387,-1 3-129,1-4-516,3 11-2064,-7-6-2709,-5 6 0,-6-3-645,-4 3-258</inkml:trace>
  <inkml:trace contextRef="#ctx0" brushRef="#br0" timeOffset="139367.9713">11178 13499 7482,'9'-25'5418,"-9"25"-129,0 0-387,10 19-2451,-10 1-1548,3 12-129,-1 1-258,3 4-129,-2 3-258,1-1-129,-1-3-129,-1-7-258,8 3-2451,-6-18-2193,3-3-129,-7-11-387,11 0-258</inkml:trace>
  <inkml:trace contextRef="#ctx0" brushRef="#br0" timeOffset="139674.9889">11384 13191 8643,'5'-12'5289,"10"24"-387,-2 14-774,-2-4-2967,11 13 129,-4-4-387,9 7-258,-5 0-129,3 10 0,-8-3-129,-2 3-129,-6 1 0,-7 2 0,-2-3-258,-11 0-129,-2-2 0,-5-7-258,1 2-387,-8-19-1290,6 10-3225,-5-9 0,4-1-387,-3-7-387</inkml:trace>
  <inkml:trace contextRef="#ctx0" brushRef="#br0" timeOffset="140064.0112">12038 13573 10965,'7'0'5547,"5"0"-645,11 0 129,5-7-4386,9 4-258,4-4-129,5 1-129,5 3-645,-11-7-1677,1 10-2838,-12-3 0,-6 3-516,-10 0-387</inkml:trace>
  <inkml:trace contextRef="#ctx0" brushRef="#br0" timeOffset="140244.0214">12259 13287 11094,'-20'-4'5547,"18"27"-645,2 17 129,1 6-4257,9 14-258,-1 6-258,2 1-129,0 1-387,-2-12-645,8-3-4128,-7-14 0,3-8-516,-1-17-387</inkml:trace>
  <inkml:trace contextRef="#ctx0" brushRef="#br0" timeOffset="140659.0452">12647 13251 11223,'29'-23'5418,"-16"17"-387,3 6 0,-2 6-4386,5 7-129,-3 3-129,-3 9 0,-8 2-258,-3 7 0,-4 2 0,-6 3-129,-8 2 0,-1-2 0,-1-3-129,2-4 129,7-6 0,7-4 0,2-9-129,14-4 129,9-4 0,4-2 0,3 1 129,1 3-258,-1-2 129,-6 7 0,-5 0 129,-6 5-258,-8 3 129,-5-2 0,-5 2 0,-9 2-129,-4 2 258,-4 3-258,-4-1 0,-2-1-387,3 6-2709,-8-11-1935,3 3-258,-1-10-258,6-6-516</inkml:trace>
  <inkml:trace contextRef="#ctx0" brushRef="#br0" timeOffset="141079.0692">14802 12629 7740,'12'-21'5547,"-12"44"-258,-18 31-387,-13 9-1935,0 30-1935,-7 7-387,5 14-258,4 1-129,9-2 0,11-12-258,9-14 129,12-16-387,12-18-129,13-7-1419,2-29-3225,8-11 0,-2-18-645,1-13-258</inkml:trace>
  <inkml:trace contextRef="#ctx0" brushRef="#br0" timeOffset="141807.1109">15016 12830 10320,'-9'0'5418,"5"20"-516,4 17 0,0 10-4257,8 13-129,-3 4-129,2 4-129,-3-1-129,1-6 0,-3-8-258,-2-13 129,0-12-129,0-14 129,0-14-129,0 0 0,0-14 0,3-11-129,4-3 129,6-2-129,5 3 129,2 4-129,2 9 129,0 8 0,-4 6 129,0 10 0,-8 9 0,-5 4 129,-5 7-129,-6-3 0,-9 2 0,0-7-258,0 4-903,-7-23-645,11 7-2064,-1-10-903,7-12-258,5-10 1032,11 5 1806,1-7 1677,4-1 1032,6 15 1548,-7-6 2322,4 14 645,-4 2-258,1 7-1419,-16-7-1419,16 24-903,-6-10-516,2-1-258,2-4-129,5-2-129,-2-7 129,6-2-129,-1-8 0,3-4 129,-3-4-129,-2-1 129,-5 0 0,-4 5 0,-5 1 129,-6 13-129,0 0 0,0 0 129,-2 18-129,-1 8 0,3 10-129,2 6 0,6 8 129,3 7-129,1 2 0,-3 2 129,-2 0-129,-5-3 0,-6-5 129,-12-3-129,-9-6 0,-8-9-129,-4-2 0,-5-12-645,6 4-3225,-7-15-774,6-6-645,3-8-258</inkml:trace>
  <inkml:trace contextRef="#ctx0" brushRef="#br0" timeOffset="142867.1715">16393 12908 11094,'10'29'5160,"2"-6"-129,-2-5-258,6 18-4257,-2 2 129,1 4-387,-4-3 0,-1-1-129,-4-8 0,-3-6-129,-2-8 0,-1-16-129,0 0 0,-7-7 0,2-12 0,-1-10 0,3-5-258,1-10-129,2 3 129,0-3 0,7 5 0,1 6 0,2 7 129,1 10 0,4 10 258,2 8 258,2 6 0,5 10-129,0-1 129,5 3-129,4-5 0,-1-1 0,2-9 0,1-3-129,-2-2 0,-3-9 0,-4-6 129,-6-2-129,-6-5 0,-6 3 0,-8 2 129,-6 2 0,-7 6-129,-6 9 258,-2 2-129,-3 13 129,2 9-129,2 8 129,6 2-129,6 7 129,6-3-129,2 0-129,15-3 0,5-8-645,11 2-774,-3-18-2580,14 0-774,-1-11-258,5-7 129,-6-17 1419,10 4 1161,-15-13 1290,-2-4 1806,-2 3 3225,-15-3 1161,-8 6-129,-8 0-903,-2 18-1161,-18-7-903,5 20-516,-12 3-645,6 14-258,-2 5-258,3 9 0,5 0 0,5 9-129,6-6-129,5 2 129,12-7-129,4-5-129,8-5-258,3-8-258,9 1-774,-8-12-3612,7-1-129,-5-16-258,0-2-645</inkml:trace>
  <inkml:trace contextRef="#ctx0" brushRef="#br0" timeOffset="143647.2161">17386 12973 7740,'-10'-14'5031,"2"14"-129,-4 1-258,2 15-2838,-5-4-903,8 9-129,-4 1-129,7 9-129,1-1 0,3 0-258,5 0 0,6-6-129,3-2 0,3-8-258,2-4 0,1-10 0,1 0-129,-3-14 0,0-3 0,-2-7-129,-2 2 129,-1-5 129,-5 1 0,-1 4 0,-5 4 129,1 6 0,-3 12 0,0 0 258,0 0-129,0 7 0,1 9 129,4 4-129,2-3 0,1 4 0,2-4 0,2-2-129,1-6 129,-1-4-129,1-5 0,0 0 0,-1-5 0,1-7 0,0-4 0,-1-2-129,-1 3 129,1-2 0,0 3-129,-4-1 129,2 6-129,-2 2 129,0 4 0,0 3 0,0 0 0,0 5 129,1 1-129,3 2 0,0-3 0,1 2 0,1-3 0,0 0 129,0-3-129,0-1 0,-1 0 129,0 0-258,-1-1 129,0-9 0,-2 0 0,0-2 0,0-2 0,0 1-129,-2 1 129,1 1 0,0 3-129,0 3 129,1 3 0,-2 2 0,4 4 0,0 2 0,0 3-129,-1 3 129,0 0 0,-1 2 0,-2 1 0,-3 0 0,-3 1 129,-2 2-129,-3-3 129,-4 1-129,-3 1 0,-1-9-516,2 9-1419,-6-15-2709,4-2-129,-1-7-387,4-5-258</inkml:trace>
  <inkml:trace contextRef="#ctx0" brushRef="#br0" timeOffset="144167.2459">17982 12804 7482,'7'-46'4902,"-7"46"-258,10-4-258,-2 8-2709,7 13-1161,-3 3-129,5 8-129,-3 3 129,1 3-258,-3 0 0,-1-2-129,-4-6 129,1-1-129,-3-7 0,0-6 129,-5-12-129,11 6 0,-11-6 129,16-12-129,-5 0 0,0-1 0,0-3 129,0 3-129,-1 1 0,-2 3 0,0 6 129,1 3-129,-2 0 0,1 3 0,2 7 0,1-1 0,1 0 0,0-1 0,4-3 0,1-3 0,-3-2 0,1 0-129,-2-8 129,0-3 0,-3-3 0,-3-4-129,-1-3 258,-4 3-258,-1 1 258,-1 3-129,0 14 129,0-14-129,0 14 129,-2 10 129,-1 11-129,3 6 129,0 4-129,0 3 0,0 0 129,2-2-645,11 1-4386,-5-6 258,5-8-645,3-8-516</inkml:trace>
  <inkml:trace contextRef="#ctx0" brushRef="#br0" timeOffset="144947.2905">19243 12837 7224,'7'-43'5031,"-14"21"0,-16-4-258,-1 15-3225,-13-5 0,3 16-645,-6 7-129,6 20-387,3 3-129,7 8-129,8 0-129,6 1 0,8-3 0,3-6 0,11-11 0,5-10 0,2-9-129,4-12 0,-1-14 0,-1-10-129,2-13 0,-3-12 0,0-8 0,-4-9 129,-1 5 0,-4-1 0,-3 11 258,-2 12 0,-4 14 129,-2 22 0,0 15 129,-10 29-129,2 12 0,4 16 0,-1 5 0,3 10-129,2-1 0,10-5 0,4-8-129,4-9 129,5-14-129,2-8 0,4-14-129,0-13 129,2-3-129,-3-17 0,-1-6 129,-2-5-129,-5-3 0,-4 0 129,-8 2-129,-4 6 129,-4 6 0,-11 10 129,-1 10-129,-5 9 0,2 15 0,1 6 129,4 4-129,4 3 129,6 1-258,9-4-129,11-3-258,2-14-1290,17 0-2838,-3-14-258,11-3-129,-1-10-645</inkml:trace>
  <inkml:trace contextRef="#ctx0" brushRef="#br0" timeOffset="145171.3033">19885 12429 10449,'-20'-109'5289,"6"82"-387,-8 15 129,3 28-3741,-3 18-516,5 23-387,3 16-129,4 16-129,4 12-129,2 2 0,1 2-129,3 0 258,-3-9-258,2-13-129,-2-11-129,-4-23-645,7-9-3612,-9-20-258,9-20-387,-18 0-516</inkml:trace>
  <inkml:trace contextRef="#ctx0" brushRef="#br0" timeOffset="145348.3133">19552 12829 11481,'21'-25'5418,"4"22"-387,0-2-258,6 5-3999,1 8-387,7 2-258,-3 10-1290,-6-7-3483,2 4-258,-8-5-387,3 0-645</inkml:trace>
  <inkml:trace contextRef="#ctx0" brushRef="#br0" timeOffset="145879.3438">20665 12585 12900,'24'-16'5289,"-24"16"-258,-4 9-129,-8 11-4515,0 7-129,1 7-258,1 4 129,5 3 0,3-3-129,2 0 0,6-9 0,5-7-129,-1-9 129,3-10-258,-4-6 0,-1-16-258,-8-10 0,0-5 129,-8-12-129,-6-3 129,-6-4 0,0 1 129,1-2 129,3 4 129,6 4 129,10 4 0,6 4 129,15 3-258,12 6 129,4 3 129,8 10 129,-2 7-129,0 9 0,-8 11 129,-7 20-129,-10 11 129,-6 16 0,-7 10-258,-5 9 129,0 7-258,-3 0 129,-1-3-258,1-9 129,3-6-516,-3-18-645,4-7-3612,-2-19-387,1-22-129,-10 4-774</inkml:trace>
  <inkml:trace contextRef="#ctx0" brushRef="#br0" timeOffset="146035.3527">20836 12564 10062,'33'-32'5289,"-9"24"-387,5 0-129,7 6-4128,8 2-1290,5 0-3870,7 0-129,2-3-387,4-5-645</inkml:trace>
  <inkml:trace contextRef="#ctx0" brushRef="#br0" timeOffset="146323.3691">21714 12179 11352,'13'-83'5289,"-14"49"-387,-12 7-129,0 11-4257,-2 16-129,1 12-258,-3 20-129,1 12 129,0 12-129,0 13 0,-2 7 129,1 5 0,-2 2-129,4 2 129,3-3-129,3-4 0,3-8 0,6-5 129,3-10-129,6-13-129,2-9-258,-1-17-258,4 0-1548,-14-16-2709,11-8-129,-17-15-516,-3-6-258</inkml:trace>
  <inkml:trace contextRef="#ctx0" brushRef="#br0" timeOffset="146488.3786">21378 12564 9417,'16'-17'5289,"4"10"-387,7 0-129,9 4-3612,3-3-774,6 1-258,3 5-903,-3-7-3870,4 1-129,-4-4-258,-6-3-645</inkml:trace>
  <inkml:trace contextRef="#ctx0" brushRef="#br0" timeOffset="146727.3923">22025 11979 8901,'27'-18'5547,"-17"36"-387,4 21 0,-1 9-2838,3 18-1806,1 9-129,1 14 0,-4 2 0,0 9-129,-10-2-129,-4-5 0,-11-3-129,-11-10 129,-12-6-258,-10-7-129,-4-1-645,-17-20-3483,7-1-645,-5-12-516,7-4-387</inkml:trace>
  <inkml:trace contextRef="#ctx0" brushRef="#br0" timeOffset="147600.4422">7997 15670 6063,'-18'5'5031,"18"-5"-129,0 0-258,-2-9-2580,15 9-774,5-9-129,9 6-387,1-6-129,4 4-258,1-5-129,-2 7-258,-2 1 0,-6 0 0,-5 2-258,-7 0-129,-2 11-774,-9-11-3483,0 13-129,0-13-258,-14 22-645</inkml:trace>
  <inkml:trace contextRef="#ctx0" brushRef="#br0" timeOffset="147796.4534">8083 15895 8643,'-8'8'4902,"8"-8"0,6 6-645,7-9-3354,12 2-258,0-8-129,7 4-258,0-2-129,0-2-387,-2 9-2064,-7-6-2193,-5 6-129,-8-3-516,-10 3-387</inkml:trace>
  <inkml:trace contextRef="#ctx0" brushRef="#br0" timeOffset="161055.2118">8984 15511 774,'-11'5'4128,"11"-5"258,0 0-129,-12-18-1935,12 18-129,-10-19-387,10 19-387,-7-28-129,7 13-387,-3-13-129,5 6-129,4-10 129,7 3-387,2-5 129,8 2-258,-1 1 129,5 7-258,1 11 129,-1 9-129,-2 7-129,-4 16 0,-3 12 129,-3 8-129,-5 9 129,-5 4-129,-4 2 0,-1 4 0,-9-1-129,-7 3 0,-3 1-129,-8-3-129,-4 5-258,-3-9 129,1 0-129,-3-11 129,6-4-129,1-14 258,5-6 129,6-9 387,5-6 0,13-4 258,-11 0 129,11 0-129,10-9 129,6 4-129,7-4 129,7 2-258,6-1 0,5 3 0,1-4-129,2 3 0,-3 0-129,-3 1 129,-4 5-258,-9 0 129,-5 0 129,-6 1-129,-6 2 0,-8-3-129,12 2 0,-12-2 0,0 0-516,0 0-2838,0 0-1419,1-9 0,-1 9-387,3-12-516</inkml:trace>
  <inkml:trace contextRef="#ctx0" brushRef="#br0" timeOffset="163000.323">9778 15613 10707,'9'7'5547,"2"-7"-387,-11 0 0,2-5-3870,-2 5-1032,0 0-387,0 0-903,0-14-3612,0 14-387,4-13-258,6 7-774</inkml:trace>
  <inkml:trace contextRef="#ctx0" brushRef="#br0" timeOffset="163863.3724">10487 15165 1806,'-18'34'4128,"8"-21"387,0-3-1032,5 10-1548,-9-17-129,9 10-258,-9-14-258,14 1 129,-18-10-516,18 10 0,-8-34 0,6 11-258,2-8-129,2 1-129,5-4 0,7 1-129,3 2 0,4 5-129,2 4 129,2 10-129,0 6 0,-2 6 0,-3 6 0,-2 17 0,-6 8-129,-4 9 129,-3 7-129,-5 4 0,-5 2 0,-5 7 0,-5-3-129,-8-4-129,-3 2 0,-3-1-258,-2 1 258,-2-7-129,0-5 129,3-6-129,4-7 129,5-7 0,6-10 258,4-8-129,11-5 129,0 0 129,-6-12-129,6 0 0,4 2 129,3-3-129,-3 2 129,-4 11 0,14-20 129,-7 12-129,2-1 0,-1 2 0,0 0 0,1 1 0,0 2 0,2 2 0,1 1-129,2 1 129,0 0-129,3 0 0,0 1 0,2 1 129,1 2-129,-1-1 0,2 1 0,-3 0 0,1 1 129,-3-1-129,-1-1 0,-1 3 0,-4 0 0,-1-2 129,-9-4-129,13 10 0,-13-10 0,12 8 0,-12-8 0,11 0 0,-11 0-258,11-4-387,5 4-3096,-16 0-1032,13-11-645,-13 11 129</inkml:trace>
  <inkml:trace contextRef="#ctx0" brushRef="#br0" timeOffset="179879.2885">10448 14185 774,'0'0'1032,"0"0"129,0 0-258,0 0 129,0 0 129,0-14 129,0 14-129,8-5 129,2 5 0,-10 0 0,14-5-129,-14 5 0,19-7-129,-10-1 129,10 8-387,-3-7 129,8 5-258,-2-6-129,7 4 0,-2-4-129,7 1 0,-2-1-129,3 2 0,-4-6 258,5 7-258,-3-6 0,1 2 129,0 0-258,1 2 129,-5-3-129,2 7 0,-2-2 0,-3 2 0,-3 2-129,-3 1 0,-3 0 0,-5 2 0,-2 2 0,0-1 0,-3-1 0,1-2 0,-9 0 0,14 0 0,-14 0 0,12-4 0,-12 4 0,0 0 0,10-6 0,-10 6 0,0 0 0,0 0 129,0 0-129,0 0 0,0 0 0,0 0 0,0 0-129,0 0 129,0 0 0,0 0-129,0 0 0,0 0-258,-3 11-516,3-11-1419,-8 4-2322,8-4-258,0 0-258,-10 10 0</inkml:trace>
  <inkml:trace contextRef="#ctx0" brushRef="#br0" timeOffset="183139.475">10784 14658 258,'0'0'387,"0"0"0,0 0-258,0 0 258,0 0-258,0 0-129,0 0-129,0 0 0,0 0-258,0 0 129,0 0 129,0 0-258,0 0 130,0 0 257</inkml:trace>
  <inkml:trace contextRef="#ctx0" brushRef="#br0" timeOffset="183902.5186">10786 14705 3096,'0'-14'3354,"0"14"-645,0 0-774,0-12-516,0 12 0,0 0-258,0 0-129,6-14 0,-6 14-129,0 0 0,8-4-129,-8 4 0,11 3-129,-8 8-129,9 9 129,-4 2-387,3 4 0,-1 4-258,0 2 129,-2-3-129,-1-1-129,-2-6 129,-3-2 0,-1-6 0,-1-14-129,0 15 129,0-15 0,-8 0 0,8 0 0,-7-26 0,3 3 0,3-3 0,1-6 129,1-2 0,8 0 0,1-2-129,5 5 258,-1 2 0,5 7 129,-2 5-258,3 5 387,-3 5-387,1 7 129,-5 0 129,1 16-129,-4 5-129,0 5 0,-3 5 129,0 8-258,-1 1 129,-1 1-129,0 0 0,-2-4-129,1-4 0,-3-7 129,3-2-258,-4-12-129,3 5-387,-3-17-774,0 0-2838,0 0-387,12 5-516,-12-5-129</inkml:trace>
  <inkml:trace contextRef="#ctx0" brushRef="#br0" timeOffset="184595.5582">11362 15378 4257,'-7'0'5031,"7"0"0,0 0-516,0 0-2451,0 0-516,0 0-516,6 5-258,6-2-129,0-3 0,5-3-258,2-4 0,2 0-129,2-3 0,-2 2-129,0 1 0,0 0 0,-4 2-129,0 1 0,-3 4-129,-3-1 0,0 1-387,-11 0-774,16 0-3483,-16 0-258,10 0-387,-10 0-387</inkml:trace>
  <inkml:trace contextRef="#ctx0" brushRef="#br0" timeOffset="185722.6227">11877 15042 516,'0'0'3870,"0"0"645,0-15-1419,0 15-774,4-12-387,4 9-258,-5-14-258,8 13-387,-4-13 0,7 10 0,-3-6-258,8 6-129,-6-4-129,3 8 129,-4 3-387,3 0 129,-6 8-258,-2 4 0,-2 4-129,-4 2 0,-1 6 0,-2 1 0,-4 1 0,-5 2-129,-2 0 0,-3 0 129,-1-2-129,-3-4 258,2 0-258,1-8 129,2-1 0,3-4 0,12-9 0,-8 1 0,8-1 129,8-5-129,4-5 258,1 5-258,2-4 129,5 3 129,0 1 0,1 3-129,-2 2 129,1 2-129,-4 10 0,1 3 0,-3 2 0,-3 2-129,-2 6 0,-3-1 129,0 0-129,-4 1 0,-1-1 0,-1-2-129,0-1 258,-2-1-258,-5-4 258,-2 2-258,-5-2 129,-6 1-129,-5-2 258,-7 0-258,-4 1-258,-7-4-258,9 13-3354,-7-11-903,4 5-516,3-9-258</inkml:trace>
  <inkml:trace contextRef="#ctx0" brushRef="#br0" timeOffset="187458.722">10035 14872 6063,'11'-17'5160,"-11"17"-387,-1 17 0,-9 24-2967,-12 13-774,0 27 0,-7 14-387,9 27-129,-1 11-129,13 8-129,8-5-129,14-7-129,15-10-129,12-17-258,18-8-1806,-1-34-2580,2-14-258,-4-17-516,-4-13-258</inkml:trace>
  <inkml:trace contextRef="#ctx0" brushRef="#br0" timeOffset="188162.7623">12477 14683 7998,'35'20'5289,"-10"-1"-387,3 1-645,7 21-3096,-5 1-129,5 17-387,-7 2-387,-5 10 129,-8 0-387,-8 1 258,-7-2-258,-12-5-129,-11-5 258,-11-6-258,-7-3 258,-8-5-387,1 4-645,-6-14-4128,11-5 129,6-12-387,14-9-645</inkml:trace>
  <inkml:trace contextRef="#ctx0" brushRef="#br0" timeOffset="188426.7774">13295 15138 9804,'44'-5'5547,"-14"-3"-387,11 6 0,5-8-4515,11 6 0,1-1-258,0-1-129,0 2-258,-7-3-129,-5 6-516,-13-12-774,-3 9-3741,-14-5 0,-7 0-516,-9-5-129</inkml:trace>
  <inkml:trace contextRef="#ctx0" brushRef="#br0" timeOffset="188622.7886">13642 14757 6450,'-26'-15'5805,"26"15"-258,-2 35-258,4 4-2064,11 24-2322,-2 6-387,4 12 0,-1 2-387,-4-1-258,3-1-258,-8-26-1677,5 1-3225,-4-20 0,4-12-645,-2-16-129</inkml:trace>
  <inkml:trace contextRef="#ctx0" brushRef="#br0" timeOffset="189154.819">14172 14757 10707,'24'-28'5547,"-3"16"-387,-2-2 258,9 12-4644,0-4-129,1 7-258,-5 11 0,-1 6-258,-5 6 129,-7 5-129,-8 4-129,-3 3 0,-11 0 0,-6 1 0,-6-3 0,-2-5 0,-3-2-129,-1-5 129,3-6 0,3-4 0,7-4-129,6-1 129,10-7 0,0 12 0,13-3 0,6 2 0,4 5-129,2 0 129,2 3 0,-3 5 0,-2 2 0,-4-2 0,-3 2 129,-8 1-129,-5-1 0,-2 2 0,-4-3 0,-5-3 0,-5 0 0,-4-2-129,-6-5 258,-7-2-258,-4-4 258,-4 0-258,-3-7 258,-3 1-258,3-1 0,1-2-258,12 8-2709,-3-8-2193,7 0-516,2 0 0,8 0-645</inkml:trace>
  <inkml:trace contextRef="#ctx0" brushRef="#br0" timeOffset="191754.9677">16359 13961 903,'0'0'4128,"0"0"387,-4 12-1290,-10-6-645,5 19-129,-11-7-258,4 21-129,-12-9-645,4 23-129,-14 5-516,3 15-129,-8 7-129,5 9 0,5 6-129,4 6-258,13 0 129,10-7-129,12-8 0,16-9-258,13-10-129,4-17-645,11-6-3354,-2-24-774,3-9-258,-6-14-387</inkml:trace>
  <inkml:trace contextRef="#ctx0" brushRef="#br0" timeOffset="192138.9896">16541 14279 9933,'-11'-2'5160,"11"14"-258,-1 13-258,2 11-3999,2 9-129,3 9 129,-1-1-258,0 7-129,-5-9-129,2-6-129,-2-12 0,0-9-129,0-13 258,0-11-129,0 0 0,14-18 0,3 3 0,7-2 0,3 2 0,5 1 129,-1 8-258,1 6 129,-6 4 129,-5 6-129,-7 5 0,-6 1-129,-8 3 129,-4-2-258,-10 3-129,-7-10-645,1 10-1677,-10-13-2064,4-3-258,2-4 0,10-15-645</inkml:trace>
  <inkml:trace contextRef="#ctx0" brushRef="#br0" timeOffset="192491.0098">16779 14555 9030,'48'0'4902,"-29"15"-129,-3-1-387,1 9-3483,-2-6-129,1 4-387,-1-8 129,1-2-387,-2-8 129,4-3-258,-1-6 129,-1-7-129,-2-3 129,-1 0 0,-3 2-129,-2 3 129,-8 11 129,10 0-129,-9 13 0,1 16 0,-1 10 0,2 10-129,2 8 129,-3 3-258,1 4 258,-3 1-258,-3-3 129,-6-6 0,-8-2 0,-5-10-129,-10-6 129,-5-7-129,-4-9-258,-3-15-645,7-2-3741,-5-5-129,10-15-258,3-9-774</inkml:trace>
  <inkml:trace contextRef="#ctx0" brushRef="#br0" timeOffset="192859.0309">17820 14479 11739,'11'-3'5289,"-5"12"-258,-2 11-387,9 11-3999,-9 8-387,3 5-129,0 3-387,-6-10-774,9 3-2580,-9-22-1290,3-7-129,-4-11-516,-2-22 0</inkml:trace>
  <inkml:trace contextRef="#ctx0" brushRef="#br0" timeOffset="193227.0519">17867 14076 9159,'6'-49'4773,"-6"49"-258,4 8-258,-1 21-3741,1 10-258,4 14-129,3 10-258,1 1 0,3 3-129,1-7 0,2-2 0,-2-14 129,1-13-129,-2-12 258,-2-18 0,-2-3 129,-4-21 129,1-8-129,-3-10 258,2 0-129,-3-5 258,3 10-129,-2 0 258,3 12-387,1 8 129,2 16-129,-1 5 0,1 14 0,1 9-258,-1 1 129,0 5-129,0-4-129,1 2-516,-2-16-2064,8 7-1806,-1-17-516,9 0 0,1-9-258</inkml:trace>
  <inkml:trace contextRef="#ctx0" brushRef="#br0" timeOffset="193935.0924">18484 14361 6837,'32'-53'5031,"-29"32"-258,-3 9-129,-16-2-2451,2 19-1032,-11 8-258,4 15-258,-6 2-129,7 9-258,5 3-129,6-2 129,7-1-387,5-10 129,11-5-129,6-12-129,6-12 129,2-9 0,0-19-129,-2-14 129,0-15 0,-3-10 0,-5-6 129,-4-5-129,-4 3 258,-4 9-129,-4 10 129,-2 15 0,0 21 0,0 20 129,-4 10-129,3 24 129,-1 12-129,2 11 129,0 9-129,4 3-129,3-2 0,2-4 129,0-5-129,2-10 0,4-16-129,0-11 129,3-13-129,-1-8 129,1-20-129,-2-10 129,2-10-129,-2 1 129,-3-2 0,-3 5-129,-2 4 129,-6 9 0,2 13 0,-4 10 0,0 20 0,2 9 129,-1 6-258,5 2 258,2 4-129,2-1 0,5-3-129,1-8 129,5-10 0,-1-9-129,2-6 129,-2-4-129,0-10 129,0-13-129,-2-6 129,-4-7-129,0 0 258,-4 2-129,-3 5 129,-2 4-129,-3 8 129,-2 17 0,0 0-129,-1 20 129,-1 5 0,0 5-129,2 0 0,0 2-129,7-2-387,-1-13-1032,11 4-3096,-4-12-258,8-2-129,-1-7-516</inkml:trace>
  <inkml:trace contextRef="#ctx0" brushRef="#br0" timeOffset="194311.1139">19316 14318 6321,'6'-55'5160,"-8"40"-129,2 15-387,-17-4-2064,8 21-1419,-3 6-516,5 12 0,2 3-387,5 2 0,5-3-258,8 0 129,5-8-258,8-13 0,6-8 0,2-15-129,5-15 129,-5-13-129,2-12 129,-5-11-129,-4-8 258,-7-6-258,-5 2 387,-6 8 0,-9 9 0,0 10 129,-4 16-129,4 27 258,-16 0-129,9 24 0,0 13 0,4 11-129,3 6 0,1 8-129,4 0-129,2-4-129,0 0-387,-4-15-387,6 3-2967,-10-16-645,-3-6-516,-10-18-387</inkml:trace>
  <inkml:trace contextRef="#ctx0" brushRef="#br0" timeOffset="194492.1243">19512 14420 5934,'16'-51'5031,"2"27"-258,7 12-258,2-6-2451,5 18-1032,-8 0-258,5 8 0,-9 2-258,-1 12-258,-4-1-258,-3-1-258,-2 4-516,-10-24-1032,7 28-2580,-7-28-516,0 0-129,0 0-258</inkml:trace>
  <inkml:trace contextRef="#ctx0" brushRef="#br0" timeOffset="194999.1533">19746 14126 8127,'7'-40'4773,"-7"40"-258,17 2-258,-4 20-3225,-3 2-645,3 8 0,-2 6-258,1 3 0,-1 1-129,-2-3 0,0-4 0,-2-7 0,-1-4 0,3-8 0,-1-11 129,3-7-129,2-11 129,0-9 0,0-3 0,1-2 0,-2-2 129,-2 4-258,-1 1 129,-2 8-129,1 4 129,-8 12-129,16-3 0,-7 3 129,6 3-129,1 4 0,5 0 0,1-2 0,1-3 0,-2-2-129,0-2 258,-2-6-129,-6-3 129,-3-2 0,-6 1 129,-3 1 0,-1 0 129,0 11 0,-13-9 0,4 9 129,-2 8-258,2 9 129,0 6-129,2 7 0,1 3-258,4 3 129,2 1-258,7-2 0,4-3-387,-2-19-2709,13 3-1806,-5-16-387,7-8-258,-1-18-516</inkml:trace>
  <inkml:trace contextRef="#ctx0" brushRef="#br0" timeOffset="195919.2059">21035 13534 9288,'-17'-46'5418,"3"39"-258,5 24 0,-4 18-3483,6 20-1032,-1 12-129,8 11 0,-3 5-258,3 1 0,0-7-258,0-12 0,3-16 0,2-11-258,-2-16 129,-3-22-129,10 0 258,-4-14-129,5-18 0,1-6 258,3-2-387,-3 0 258,3 4-129,0 11 129,-1 6 0,0 12 129,-2 12-129,0 17 0,1 6 129,0 4-129,-1 7 0,2-4-129,-1-3 129,2-5-258,2-10 0,0-13 0,3-4-129,-3-7 0,2-10 0,-3-11-129,2-5 258,-5-5-129,2 2-129,-5 2 516,0 6-129,-2 5 387,-5 9 0,-3 14 129,0 0-129,12 17 129,-11 7 0,1 5-258,2-1 0,2 1-129,2-6 0,2-5-387,1-3 129,1-12-258,5-3 129,-4-3-129,6-12 258,-4-8 0,2-1 0,-3-9 129,1-1 0,-3 1 387,-3 2-129,0 5 387,-6 8-258,-3 18 129,0 0 258,2 8-129,-2 21 0,-2 12-258,-3 10 129,2 7-129,0 15 0,1 6-129,-2 3-258,4 1 0,-4-6 0,1-8-129,0-11-516,-4-20-387,7-6-3096,-8-28-774,8-4 0,-15-27-774</inkml:trace>
  <inkml:trace contextRef="#ctx0" brushRef="#br0" timeOffset="196219.2231">21731 13833 9933,'-1'23'5418,"1"9"-258,-1 6-258,1 9-3999,0 7-129,-3 9-258,-4 3-129,-1 4-258,-4-4-129,-2-6-258,0-4-129,-7-16-645,9 0-3354,-7-19-645,6-12-129,-2-15-645</inkml:trace>
  <inkml:trace contextRef="#ctx0" brushRef="#br0" timeOffset="196842.2587">21729 13866 10449,'51'-33'5289,"-25"26"-258,-5 3-258,2 4-4257,-3 7-129,-4 8 0,-6 5-129,-8 8 0,-5 4-258,-10-1-129,-1 3-129,-6-7-387,7 2-387,-3-15-387,12-1 258,4-13-129,2-8 258,11-12 387,7 1 387,1 0 774,-4-3 129,5 13 387,-10-1 0,3 14 129,-15-4-129,11 25-258,-9-8-387,6 4-129,2-5-129,7 0-258,4-7 258,5-9-258,1 0 129,1-11 129,-5-5-129,-3-5 258,-5-4-129,-10-3-129,-5 0 0,-13 0 0,-5 0-258,-2 3 258,-4 3-258,1 2 0,4 3-258,5 0 129,14 6-516,0-9-258,19 10 0,4-15-258,15 6 258,-2-11 645,4-3 387,0 1 516,-9-4 516,1 15 387,-17-7 258,1 27 0,-16 1 0,3 16-516,-8 13-516,-1 14-129,-1 3-258,1 5 0,3 2-129,0-7-387,3 3-516,0-17-3225,2-2-903,-2-12-129,0-4-129</inkml:trace>
  <inkml:trace contextRef="#ctx0" brushRef="#br0" timeOffset="197675.3063">22218 13820 8643,'24'-48'5418,"-8"26"-387,7 6-129,-3-2-3612,4 17-516,-5 1-129,1 11 0,-5 9-258,0 6 0,-2 3-129,-3 4-129,2-3 0,2 1 129,0-9-129,4-5-129,2-7 129,1-8-258,1-2 0,1-10 0,0-7-129,-3-5 129,0 1-129,-2 2 129,-6 1 0,-2 6 0,-10 12 129,8-5 0,-8 5 129,0 20 0,0-1 0,3 0 0,2 3 129,3-3 0,3-3 0,5-4-129,2-6 0,4-4-129,1-2 129,1-11-129,0-3-258,-1-4 129,-4-4 0,-2 1 0,-7 0 0,-3 4 0,-7 4 129,0 13-129,-14-7 258,3 9 0,0 10 0,2 5 0,6 2 0,0 1 0,6-1 0,7-4-129,4-3 129,3-4-129,1-5 0,1-3 0,1-4-258,-1-6 258,-2-7-258,2-1 258,1 0-129,-4-1 0,2 2 0,-1 5 0,0 4 129,0 6-129,-1 2 129,-4 10 0,-1 2 129,-2 5 0,-2-3-129,-3 3 129,-1-2 0,-1-6-129,-2-9 129,0 0-129,0 0 0,13 5 0,-13-5-258,20-16 387,-3 1-129,0-2 0,1 2 0,1 3 0,-5 3 0,0 4 129,-5 5 0,-9 0 0,6 21 0,-6-1-129,-6 1 129,1 4-129,0-1-258,-6-12-903,11 5-3225,-6-17-1032,6 0 0,-2-15-516</inkml:trace>
  <inkml:trace contextRef="#ctx0" brushRef="#br0" timeOffset="198034.3268">23424 13474 11352,'25'-15'5547,"-13"23"-387,-5 6-258,5 8-4773,1 3-516,-2-2-258,5 9-258,-6-13-258,5 8 129,-13-10 258,5 4 258,-7-7 387,0-3 645,-3 3 129,-6-7 387,7 8 258,-7-6-258,10 8 0,-1-5-387,11 6 0,0-2 0,6 4-129,-3-3 0,-3 3 0,-2-3-129,-5 7 0,-6-6-129,-7 3 0,-9 0-129,-8-4-516,-2 7-516,-19-16-2838,0 11-1935,-13-12 129,-4 10-774,-17-10-129</inkml:trace>
  <inkml:trace contextRef="#ctx0" brushRef="#br0" timeOffset="198786.3699">18516 15170 5934,'18'-30'5289,"-13"19"-258,-5-5-387,0 16-2064,-10-5-1806,1 10-129,-3 11-387,-1 10 0,0 6 0,3 6-129,4 2-129,6-1 129,6-1 0,11-2 0,5-3-129,6-4 0,0-6 129,-3 1-258,-7-7 258,-6 1-129,-11-3 0,-6 0 0,-12-4 0,-8 1 0,-2-7 0,0-3-129,4-2-129,6-8-129,10-7-258,7-11-129,11 1 0,10-13 129,11 9 129,4-3 387,1 6 0,1 12 516,-8 7 129,0 10 258,-13 8 0,-3 15 0,-10 1-129,-3 6-258,-1-2-129,-1-1-129,-1-5-129,0-10-258,2-3-387,0-12-774,20-8-2580,-11-14-903,6-5-129,-2-12-387</inkml:trace>
  <inkml:trace contextRef="#ctx0" brushRef="#br0" timeOffset="199319.4003">18854 15254 4773,'10'-57'4515,"-5"43"258,-5 14-387,10 7-2451,-7 4-903,8 14-258,-1-1-258,2 10-129,-2-1-258,5 1 0,-4-3 0,2-4-129,-2-4 0,3-7 0,0-5 0,-1-7 0,1-4 0,0-10 129,1-6-129,-1-3 0,1-1 0,0-1 0,-2 1 0,-2 5 0,-1 7 0,-10 8 0,12 0 0,-7 11 0,0 6 0,-2 3-129,2 0 0,1 0 129,5-4-129,2-2 0,2-5-129,1-6 129,3-2 0,-1-1 129,5-7-129,-5-5 0,1-5 129,-1-3 0,0-2 0,-4 0 129,-3-3 0,1 5 0,-4-2 129,-3 7 0,-5 15 0,0 0 0,0 0 0,-9 8 129,-1 12-129,3 5 0,2 1-258,1 3 129,3-2 0,2-4-129,7-3-129,3-11-516,10 9-1806,-2-18-2193,7 2-129,0-5-387,6-5-258</inkml:trace>
  <inkml:trace contextRef="#ctx0" brushRef="#br0" timeOffset="200042.4418">20096 15083 5805,'5'-10'5160,"5"12"-258,-5 9-387,7 16-2838,-8-2-903,7 12-129,-7-1-258,4 1-129,-5-1-258,-1-7 0,-2-2 0,-2-13 0,2-14 0,-11 12 0,11-12 0,-7-14 0,4-4 129,3-8-258,4-6 258,6-7-129,3-6 0,3 4 0,2 5 129,2 4-129,-1 14 0,-2 12 0,-3 8 258,-3 20-258,-2 13 129,-3 5 0,-3 2-129,-1 3 129,-2-6-258,0-5-129,2 5-1290,-2-17-2967,2-1-258,-2-21-387,10 17-129</inkml:trace>
  <inkml:trace contextRef="#ctx0" brushRef="#br0" timeOffset="200223.4521">20460 15267 7353,'18'-10'5031,"-1"6"0,1-4-516,15 4-3483,-3-7-516,4 7-258,0 2-774,-7-9-3741,3 9-516,-7-8-258,-2 2-516</inkml:trace>
  <inkml:trace contextRef="#ctx0" brushRef="#br0" timeOffset="200403.4624">20813 15059 7224,'9'-17'5031,"-9"17"-258,4 24-258,-4-1-3483,0 10-129,0 0-258,0 4 0,-4 1-387,2-3-129,1 0-1032,-7-12-3612,6-5 0,2-18-774,-3 16-258</inkml:trace>
  <inkml:trace contextRef="#ctx0" brushRef="#br0" timeOffset="200970.4947">21584 14802 10965,'11'-19'5031,"0"1"-129,-11 18-1419,0 0-2451,7-4-516,-7 4-129,-4 7-129,-7 4-258,-3 7 0,-6 1 0,-4 4-129,-5 3 129,-1 3-129,0-2 129,0-1-129,5-3 129,7-2 0,5-4 0,10-2 0,5-4 0,9-3 0,7-1 0,5 3 0,1-3 0,5 3 129,0-3-129,0 1 129,0 2-129,-5-3 0,-2 4-129,-2-6-387,-2 12-1677,-9-14-2580,-1 5-129,-8-8-516,10 6-129</inkml:trace>
  <inkml:trace contextRef="#ctx0" brushRef="#br0" timeOffset="201422.5207">21882 14887 7482,'10'-4'5031,"-4"11"-258,-2 10-129,7 9-3870,-10 6-387,3 4 129,-4 3-258,0-3-129,0-3-129,-2-5 0,-1-6 0,3-9 0,0-13-129,0 0 129,7-4 0,1-17 0,2-7 0,2-5 0,2-7 129,2-1-129,0-2 129,2 4 129,-2 3 129,2 7-129,-2 5 0,3 11 0,-3 6 129,0 7-129,-1 1 0,2 13 0,-3 4 0,0 7-129,-4 4 0,0 6 0,-6 1-129,-2 5 129,-2 3-387,-3-6 0,0 8-1032,-8-12-3612,6-1 0,-2-8-645,4-4-129</inkml:trace>
  <inkml:trace contextRef="#ctx0" brushRef="#br0" timeOffset="203651.6482">22588 14637 8901,'-4'-12'5160,"19"20"0,5 4-258,19 15-3741,8 1-258,9 14-387,-3 5-129,-3 7 0,-12 7-129,-16 2-129,-16 2-258,-20-2 0,-22 1-129,-18-7-387,-6 3-516,-18-9-3870,3 0-129,-5-11-258,8 0-645</inkml:trace>
  <inkml:trace contextRef="#ctx0" brushRef="#br0" timeOffset="221430.6651">8393 17165 5676,'15'0'5289,"-15"0"-387,16-8-129,-16-4-2838,12 4-516,-12 8-387,20 0-516,-7 0-129,5 3-129,5-3 0,5 0-129,4-3-129,1-2-129,3 0 129,-3-6-129,-3 1-129,-5-2-387,-3 12-516,-22 0-3096,15-3-516,-15 3-516,0 0-258</inkml:trace>
  <inkml:trace contextRef="#ctx0" brushRef="#br0" timeOffset="221747.6832">8507 17391 2709,'-20'26'5418,"11"-14"-774,5 4 258,4-16-2451,0 0-516,8 0-387,13-10-387,-1-2-258,9 0-258,2 1-258,3-3-129,-1-1-129,-2 2 0,-5 2-129,-4 1-129,-5 6-129,-9-1-129,-8 5-516,0 0-3225,0 0-645,-3 0-645,3 0-129</inkml:trace>
  <inkml:trace contextRef="#ctx0" brushRef="#br0" timeOffset="226453.9524">9682 17070 2451,'0'0'3096,"0"0"0,-7 9 129,7-9-645,-11 0-774,11 0-258,-12-5-258,12 5-516,-10-24 0,10 10-129,0-14 129,3 7-258,4-11 0,8 4-129,2-2 129,4 6-129,-1 5 129,4 5-258,-4 10 0,3 4 0,-5 4 0,-3 11-129,-3 9 0,-4 7-129,-4 3 0,-4 12 129,-4 2-129,-6 15 0,-7 10 0,-3 2 129,-6 12-129,-5-7 129,-3 9-129,1-13 258,1-9-258,1-11-129,31-56 129,-43 77-129,43-77 258,-13 29-258,13-29 129,20-12-774,3 5 903,8-6 258,6-2-387,4-4 129,3 12 0,-1-7 129,-2 2-258,-5 30 258,-6-17-129,-6-1 129,-24 0-387,0 0-258,37 27-2580,-37-27-2322,0 29-258,-3-53 516,3 8-903</inkml:trace>
  <inkml:trace contextRef="#ctx0" brushRef="#br0" timeOffset="226998.9836">10146 16411 1548,'-5'9'4902,"5"-9"-129,0 0 0,-3 24-2838,3-24-258,1 23-516,1-9-258,3 11-129,-3-5-387,0 8 0,-2-3-258,0-2 0,-1-1-129,-3-8 0,4-14 0,0 0 0,-8 0 0,8-17 0,1-6 0,7-9 0,2-2 129,2-1 129,3-1-258,2 4 387,1 5-258,-1 7 516,-2 5-516,0 11 0,-2 4 129,-1 10-387,-4 7 516,-1 5-516,-2 7 258,-1 7-258,-3 5 129,-1 0 0,0 0 0,0-2-129,0-3-258,-1-9-516,3 8-2451,-2-23-1419,0-12-387,0 0-516,15-16 388</inkml:trace>
  <inkml:trace contextRef="#ctx0" brushRef="#br0" timeOffset="227267.999">10583 16370 1032,'0'0'5031,"0"0"129,0 12-129,1 4-2064,-1-16-1161,0 29-387,-4-12-387,4 11-516,0 1-129,0 1 0,0 3-258,0 2-258,0-4 0,0 0-387,4 0-258,-5-16-2322,1-2-1677,0-13-387,0 16-387</inkml:trace>
  <inkml:trace contextRef="#ctx0" brushRef="#br0" timeOffset="227507.0126">10464 16498 3870,'0'11'5547,"9"-9"-387,5 0-258,10 5-2967,-3-12-516,12 6-516,-7-1-387,3-1-516,0 2-903,-11-1-3612,6 0-516,-5 0-258,-2 0-516</inkml:trace>
  <inkml:trace contextRef="#ctx0" brushRef="#br0" timeOffset="227779.0282">10934 16361 5676,'0'0'5547,"0"0"-129,0 0-645,0 0-2967,6 21-903,-6 1 0,0 7-645,-2 11 0,-1 3-258,0 0 0,2 6 0,-1-2-129,1-6-258,1 5-903,0-11-3354,1-13-516,1-8-258,1 3-387</inkml:trace>
  <inkml:trace contextRef="#ctx0" brushRef="#br0" timeOffset="228484.0685">11197 17299 2193,'6'17'5160,"5"-14"0,10-3-129,7 2-2451,2-16-1032,17 3-258,-5 2-516,11-3-258,-8 7-129,3-4-258,-9 9-258,-8 0-774,0 19-1935,-12-14-2193,-4-2 0,-6-1-645,-1-7 517</inkml:trace>
  <inkml:trace contextRef="#ctx0" brushRef="#br0" timeOffset="229071.1021">12224 16523 4386,'8'-15'5805,"-8"15"-645,3-12-129,-3 12-3096,0 0-645,0 10-516,-11 4-129,-2 18-387,-7 14-129,-3 14 129,-4 11-129,-3 11 0,-1 8-129,6 4 129,2 15-129,5-10 258,9-5-258,5-12 258,6-19-258,9-2 129,7-25 0,3-10-129,5-26 0,0-9-129,0-23 0,-4-9 129,-2-6 0,-4-18-258,-6 13 258,-5-4-129,-5 8 129,-7 6-129,-6 14 129,-5 7-129,-4 10 0,-6 6 0,2 5-258,-3 5-258,8 11-1677,-4-8-2580,5 3-258,4 1-387,7-2-258</inkml:trace>
  <inkml:trace contextRef="#ctx0" brushRef="#br0" timeOffset="229492.1262">12445 16972 6708,'22'23'5547,"1"-19"-387,6-2 0,4-7-4257,14-3-129,2-5-129,4-1-387,-2 1-129,-3 0-129,-5 2-129,-10-7-645,-1 18-1677,-12-8-2451,-11-1-645,-9-2-129,-8-2 0</inkml:trace>
  <inkml:trace contextRef="#ctx0" brushRef="#br0" timeOffset="229695.1378">12759 16560 6063,'0'0'5676,"0"0"-258,0 37-258,0-7-3870,6 20-258,-5 2-516,5 10 0,-1 12-387,2 0 0,-1-5-387,-1-7-516,10-1-3612,-8-14-774,4-10-258,2-15-516</inkml:trace>
  <inkml:trace contextRef="#ctx0" brushRef="#br0" timeOffset="230266.1705">13403 16514 1419,'-13'-15'5805,"9"-7"-516,4 22 129,10-15-2580,-1-2-1161,17 16-258,-5-7-387,7 8-258,-5 0-387,1 12-129,-5 1-129,-3 0 129,-8 8-258,-7 0 129,-3 3-129,-11 2 0,-2 3 0,-5 0 0,-1 1 0,-1-1 0,4-6 0,0 2-129,7-8 129,11-17-129,-7 17 129,7-17 0,15 2 0,3-2 0,3 0 0,4 0 0,0 7 0,0 5 129,1 3-129,-4 3 0,-3 3 0,-3 7 129,-4-2-129,-3 2 0,-4 1 0,-3 2 0,-2-2 0,-2 1 129,-8-11-129,-3 4 0,-6-5 0,-5-6 129,-2-2-129,-6-2 0,1-2 0,-2-6-258,4 4-258,-5-4-1419,12 4-2967,2-2-645,9-4-129,11 2-387</inkml:trace>
  <inkml:trace contextRef="#ctx0" brushRef="#br0" timeOffset="230679.1941">14410 16650 3999,'10'27'5547,"-1"-26"129,3 4-645,3-13-2967,10 8-1032,-5-5-258,6 3-129,0-3-387,0 1-258,-2 4-129,-4-6-645,-1 7-516,-19-1-2451,13-5-1290,-13 5-387,0 0-516</inkml:trace>
  <inkml:trace contextRef="#ctx0" brushRef="#br0" timeOffset="231747.2552">14483 16855 3225,'0'0'3999,"0"0"-516,0 0-645,0 0-387,0 0-258,0 0-387,0 0-516,14 5-129,-5-9-129,9 3-387,-2-6 0,4 4-129,-1-6-129,2 4-258,-4-2 0,-1 3-129,-5 4 0,-11 0-387,14 4-1032,-14-4-3483,0 0-258,0 0-387,0 0-387</inkml:trace>
  <inkml:trace contextRef="#ctx0" brushRef="#br0" timeOffset="232602.3041">15310 16514 3612,'-8'-28'5031,"6"7"258,1-1-387,-2-17-3354,9 18 0,0-9-516,12 11-129,0-5-129,11 14 0,0-4-258,7 11-129,-3 3 0,4 4-129,-4 9 0,-2 3-129,-6 7 129,-5 8-387,-7 7 258,-7 7 0,-6 5-129,-9 6 0,-8 9-129,-12 3 129,-5 5-129,-6-5 129,-4-3-129,-2-5 129,1-6-129,4-11 258,7-8-129,8-10-129,7-9 129,10-10 129,9-6-129,0 0 0,10-14 0,9-1 0,2-2 0,9 3 129,2-4 129,3 2-258,5 2 129,0 5 0,-6 5 129,0 4-129,-7 0-129,-4 0 129,-6 0-258,-5 4 129,-12-4 0,11 13-129,-11-13 0,0 0 0,9 10-129,-9-10-258,0 0-1032,0 0-3612,5-6 0,-3-8-645,4-5-129</inkml:trace>
  <inkml:trace contextRef="#ctx0" brushRef="#br0" timeOffset="233578.3599">15944 16073 3225,'4'-15'5160,"-2"1"-129,-2 14-258,0 0-2064,0 0-1548,0 5-258,-2 7-258,2 14-129,0 0-387,2 4 258,-2-4-258,0 1-129,0-3 129,0-7-129,0-3 0,0-14-129,-3-10 129,2-6 0,1-11 0,4-3 0,3-7 0,5-4 0,1 1 129,4 5-129,1 8 129,2 9 0,-2 9 0,2 9 0,-2 12 0,-1 13 129,-4 11-129,1 7 129,-3 0-258,-1 5 129,-5-7-129,-2-1-129,0-6 0,-3-9-516,3-4-903,-3-21-3354,-2 12 0,2-12-645,3-12 129</inkml:trace>
  <inkml:trace contextRef="#ctx0" brushRef="#br0" timeOffset="233835.3746">16382 15934 1806,'11'-16'4902,"-11"16"-129,0 0 0,0-20-2322,4 27-774,-4-7-129,3 18-258,-3-4-387,3 12-129,-2-1-387,2 7 0,-3 9-258,0-4-129,0-2-129,-2-5-129,1 0-903,1-30-2838,-11 23-774,11-23-516,-4-7-258</inkml:trace>
  <inkml:trace contextRef="#ctx0" brushRef="#br0" timeOffset="234007.3843">16346 16016 5289,'0'0'5418,"8"0"-645,9 1-258,1-1-3612,11 0-129,4 0-258,0-1-1419,3 0-3096,1 1-774,-2-5 0,-2-1-516</inkml:trace>
  <inkml:trace contextRef="#ctx0" brushRef="#br0" timeOffset="234215.3963">16794 15858 8127,'0'0'5160,"0"0"0,0 7-516,0 19-3354,-3-2-387,1 11-387,-4 1-129,-1 10-258,3 1-129,-2-4-129,3 1-774,-4-13-1290,5 3-2451,-1-6-774,3-4 129,0-14-516</inkml:trace>
  <inkml:trace contextRef="#ctx0" brushRef="#br0" timeOffset="234743.4264">16773 16733 5547,'0'0'5418,"-4"-8"-129,10 4-516,1-13-2709,21 14-903,-2-11-387,13 9-129,1-7-387,5 4 0,-2-1-258,-3 0 0,-4 4-258,-11-5-645,4 10-2838,-18-5-1032,0 1-645,-8-7-129</inkml:trace>
  <inkml:trace contextRef="#ctx0" brushRef="#br0" timeOffset="235822.4883">17420 16344 1806,'-10'0'5160,"10"0"0,0 0-258,-8-18-2451,16 17-645,0-15-258,12 12-258,-3-8-258,7 10-387,0-3 0,-2 5-258,-3 4 0,-2 6-387,-7 5 258,-6 6-258,-4 1 0,-5 2 0,-7 3 0,-3-3-129,-5 1 129,0-2 129,-4-3-129,4-5 0,3-3 0,2-2 0,5-4 0,10-6 0,0 0 0,0 0 0,15 11-129,2-2 129,2-2 0,2 8 0,2 9 0,-2 5 0,-4 5-129,-3 1 258,-5 5-129,-4-5-129,-5 9 129,-5-7 0,-9 0 0,-9-4 0,-5-4 0,-8 0 0,-6-2 0,-7-4 0,-2-3-129,-3-3 0,3-2 0,4-6-129,8 4-645,2-13-1677,16 8-2322,7 1-387,14-9-129,0 0-516</inkml:trace>
  <inkml:trace contextRef="#ctx0" brushRef="#br0" timeOffset="238390.6351">18382 16691 1032,'-14'0'4515,"14"0"-129,-3-11-1806,14 11 0,-2-13-387,15 13 0,-3-17-387,21 17-129,3-17-387,26 5-129,16-9-387,28 1-129,25-5-258,31 0-258,26-2 129,23-3-129,22-2-129,12 6 129,6 1-129,4 5 129,-8 3-129,-12 1 129,-14 0-258,-18 5 129,-20 3 129,-22-1-387,-23 2-258,-23-11-903,-10 11-3612,-24-11-258,-12 12-387,-16-15-387</inkml:trace>
  <inkml:trace contextRef="#ctx0" brushRef="#br0" timeOffset="239098.6756">22864 15869 8385,'5'-26'5418,"14"17"-516,7-4-258,17 8-3741,12-7 0,15 7-258,7-7 0,11 7-258,2-4-129,-1 2 0,-9 2-129,-9 0 129,-16 1-258,-13 4 0,-13 0 0,-19 6 129,-8 9 0,-6 4-129,-11 10 129,0 8-129,-3 10 0,1 10 129,-2 6-129,4 6 0,3 3 0,2 3 129,5-4-129,1-3 0,0-3 129,2-12-129,-1-4 0,3-10 129,-5-6-258,-1-8 258,-4-6-129,-5-4 0,-5-6 0,-6-9 0,-10 0 0,-9 0-129,-4 0 0,-6-5 0,-3-2 129,-3-1-129,1 4 0,3-1 0,7 2 258,8 2-129,8-2 129,7-2-129,6 3 0,7-1 129,4-5-129,1-1 0,2-5 129,-3-6-129,0-2 0,-1-6 0,0-6 0,2-5 0,1-14-129,7-5 258,4-8-258,10-6 258,8-1-258,6-2 129,1 3 0,1 6 0,2 13 0,-7 8 0,-5 13-129,-6 11 0,-13 21-258,6-11-774,-1 23-3096,-10-1-774,1 8-645,-6 2-258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174" tIns="48086" rIns="96174" bIns="480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174" tIns="48086" rIns="96174" bIns="480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174" tIns="48086" rIns="96174" bIns="4808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2"/>
            <a:ext cx="5852160" cy="4320540"/>
          </a:xfrm>
          <a:prstGeom prst="rect">
            <a:avLst/>
          </a:prstGeom>
        </p:spPr>
        <p:txBody>
          <a:bodyPr vert="horz" lIns="96174" tIns="48086" rIns="96174" bIns="480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174" tIns="48086" rIns="96174" bIns="480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174" tIns="48086" rIns="96174" bIns="480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0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C501E-B55B-444A-A72C-2B9F4B0B7B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FE38-4FD5-47B0-9AF9-D4963B8DEF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2B44-79EB-4D65-BDE3-FBAF74A58E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1BC8-D0B1-4179-B800-F332771B6B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F776-9CD1-44E5-A99B-64DE591C57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ACAF-72D2-4961-857E-D7B5F6FCF3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0A1A-5CE1-4ACF-97E5-643B782AB3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9FCE-0E74-4EF9-9A70-8866743E75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6C01-F58D-4E39-8D67-785256AD7D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B8AA-7DEB-446D-BDB1-84795BAD9A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1F1F-7787-4C44-9624-93928B4A8E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9F18CA-56B6-4BF5-B045-E537835195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customXml" Target="../ink/ink15.xml"/><Relationship Id="rId4" Type="http://schemas.openxmlformats.org/officeDocument/2006/relationships/customXml" Target="../ink/ink12.xml"/><Relationship Id="rId9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hyperlink" Target="http://www.math.uiuc.edu/~hildebr/347/induction3-so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76200"/>
            <a:ext cx="70866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Recursive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Definitions</a:t>
            </a:r>
            <a:endParaRPr lang="en-US" sz="4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52400" y="5715000"/>
            <a:ext cx="8077200" cy="1066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Discrete Structures (CS 173)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Madhusudan Parthasarathy, University of Illinois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AC5D9-4D02-4355-9F81-DAACC89124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8" name="Picture 8" descr="http://freakingid.com/wp/wp-content/uploads/2009/11/sluggo-recurs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679413"/>
            <a:ext cx="5067300" cy="381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 series: 1, 2, 2, 4, 8, 32, 64, …  </a:t>
            </a:r>
          </a:p>
          <a:p>
            <a:pPr marL="0" indent="0">
              <a:buNone/>
            </a:pPr>
            <a:r>
              <a:rPr lang="en-US" sz="2000" dirty="0" smtClean="0"/>
              <a:t>(each number is the product of previous two)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70160" y="292320"/>
              <a:ext cx="8465040" cy="4393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8280" y="277920"/>
                <a:ext cx="8491320" cy="441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03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closed 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=2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+3, 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≥2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27840" y="284760"/>
              <a:ext cx="8165880" cy="6422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840" y="275040"/>
                <a:ext cx="8190000" cy="644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91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98400" y="316080"/>
              <a:ext cx="7931520" cy="6095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4720" y="300960"/>
                <a:ext cx="7960680" cy="612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4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for finding closed 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“Unroll”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several steps until the pattern becomes clear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for base case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Substitute value for base case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Simplify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Check answer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7" t="-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Example: how many edges in a N-d hypercube?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of finding closed form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</m:oMath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=3</m:t>
                    </m:r>
                  </m:oMath>
                </a14:m>
                <a:endParaRPr lang="en-US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=3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−2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≥2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  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9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Proof of closed form solution by induction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=2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=3</m:t>
                    </m:r>
                  </m:oMath>
                </a14:m>
                <a:endParaRPr lang="en-US" sz="200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=3</m:t>
                    </m:r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−2</m:t>
                    </m:r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, ∀</m:t>
                    </m:r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</a:rPr>
                      <m:t>≥2</m:t>
                    </m:r>
                  </m:oMath>
                </a14:m>
                <a:r>
                  <a:rPr lang="en-US" sz="2000" dirty="0"/>
                  <a:t>   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Claim: For all natural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+1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Example: divide and conquer computation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800" dirty="0" smtClean="0"/>
                  <a:t>A divide and conquer algorithm recursively splits a problem of size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1800" dirty="0" smtClean="0"/>
                  <a:t> into two smaller problems, each of size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𝑛</m:t>
                    </m:r>
                    <m:r>
                      <a:rPr lang="en-US" sz="1800" b="0" i="1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sz="1800" dirty="0" smtClean="0"/>
                  <a:t>.  </a:t>
                </a:r>
              </a:p>
              <a:p>
                <a:r>
                  <a:rPr lang="en-US" sz="1800" dirty="0" smtClean="0"/>
                  <a:t>Suppose it costs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1800" dirty="0" smtClean="0"/>
                  <a:t> time to make the split and when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𝑛</m:t>
                    </m:r>
                    <m:r>
                      <a:rPr lang="en-US" sz="18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1800" dirty="0" smtClean="0"/>
                  <a:t> the function returns a value in constant time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r>
                  <a:rPr lang="en-US" sz="1800" dirty="0" smtClean="0"/>
                  <a:t>Problem: Write cost as a recursive function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𝑆</m:t>
                    </m:r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</a:rPr>
                      <m:t>𝑛</m:t>
                    </m:r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, solve for closed form, and prove that solution is correct.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633680" y="2239920"/>
              <a:ext cx="7293960" cy="4130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0800" y="2231640"/>
                <a:ext cx="7310520" cy="414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90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07760" y="1722600"/>
              <a:ext cx="7664040" cy="5134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8040" y="1715040"/>
                <a:ext cx="7689240" cy="51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891720" y="361800"/>
              <a:ext cx="7519320" cy="6322213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9120" y="348840"/>
                <a:ext cx="7537680" cy="6350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7292520" y="1142280"/>
              <a:ext cx="896760" cy="470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83160" y="1133640"/>
                <a:ext cx="91980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7263720" y="1813680"/>
              <a:ext cx="1176840" cy="10548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49320" y="1802160"/>
                <a:ext cx="1200960" cy="10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7697160" y="4522320"/>
              <a:ext cx="1391040" cy="892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87800" y="4514040"/>
                <a:ext cx="1414800" cy="90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48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lecture: Recursive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Be able to write a series as a recursive function</a:t>
            </a:r>
          </a:p>
          <a:p>
            <a:endParaRPr lang="en-US" dirty="0"/>
          </a:p>
          <a:p>
            <a:r>
              <a:rPr lang="en-US" dirty="0" smtClean="0"/>
              <a:t>Be able to “unroll” a recursive function and find the closed form</a:t>
            </a:r>
          </a:p>
          <a:p>
            <a:endParaRPr lang="en-US" dirty="0" smtClean="0"/>
          </a:p>
          <a:p>
            <a:r>
              <a:rPr lang="en-US" dirty="0" smtClean="0"/>
              <a:t>Prove </a:t>
            </a:r>
            <a:r>
              <a:rPr lang="en-US" dirty="0"/>
              <a:t>closed form of recursive </a:t>
            </a:r>
            <a:r>
              <a:rPr lang="en-US" dirty="0" smtClean="0"/>
              <a:t>function using induction</a:t>
            </a:r>
          </a:p>
          <a:p>
            <a:endParaRPr lang="en-US" dirty="0"/>
          </a:p>
          <a:p>
            <a:r>
              <a:rPr lang="en-US" dirty="0" smtClean="0"/>
              <a:t>Examples, including divide and conquer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Be able to write a series as a recursive function</a:t>
                </a:r>
              </a:p>
              <a:p>
                <a:endParaRPr lang="en-US" dirty="0"/>
              </a:p>
              <a:p>
                <a:r>
                  <a:rPr lang="en-US" dirty="0" smtClean="0"/>
                  <a:t>Process for finding closed form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Unroll for several steps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Write in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Substitute for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that is base case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Substitute base case value(s) and solve</a:t>
                </a:r>
              </a:p>
              <a:p>
                <a:pPr marL="514350" indent="-457200"/>
                <a:endParaRPr lang="en-US" dirty="0" smtClean="0"/>
              </a:p>
              <a:p>
                <a:pPr marL="514350" indent="-457200"/>
                <a:r>
                  <a:rPr lang="en-US" dirty="0" smtClean="0"/>
                  <a:t>Closed form solutions can be proved with induction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984400" y="493560"/>
              <a:ext cx="1227960" cy="1968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0000" y="478440"/>
                <a:ext cx="1256040" cy="199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29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False induction proofs</a:t>
            </a:r>
          </a:p>
          <a:p>
            <a:pPr lvl="1"/>
            <a:r>
              <a:rPr lang="en-US" sz="2400" dirty="0" smtClean="0"/>
              <a:t>All horses in any field are of the same color.</a:t>
            </a:r>
          </a:p>
          <a:p>
            <a:pPr lvl="1"/>
            <a:r>
              <a:rPr lang="en-US" sz="2400" dirty="0" smtClean="0"/>
              <a:t>Other good examples: </a:t>
            </a:r>
            <a:r>
              <a:rPr lang="en-US" sz="2000" dirty="0">
                <a:hlinkClick r:id="rId2"/>
              </a:rPr>
              <a:t>http://www.math.uiuc.edu/~hildebr/347/induction3-sol.pdf</a:t>
            </a:r>
            <a:endParaRPr lang="en-US" sz="20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7073" y="6471556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overhead</a:t>
            </a:r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409400" y="2694240"/>
              <a:ext cx="7176240" cy="2898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5000" y="2680920"/>
                <a:ext cx="7204320" cy="29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39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06320" y="317520"/>
              <a:ext cx="8092440" cy="6376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7320" y="310680"/>
                <a:ext cx="8105040" cy="638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94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recursive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recursive function has two parts: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sz="2400" b="1" dirty="0" smtClean="0"/>
                  <a:t>base case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0" smtClean="0">
                        <a:latin typeface="Cambria Math"/>
                      </a:rPr>
                      <m:t>1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	</a:t>
                </a:r>
                <a:r>
                  <a:rPr lang="en-US" sz="2400" b="1" dirty="0" smtClean="0"/>
                  <a:t>recursive formula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,    for 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≥2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dirty="0" smtClean="0"/>
                  <a:t>Example: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=1+2+3+…+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400" b="0" dirty="0" smtClean="0"/>
                  <a:t>	</a:t>
                </a:r>
                <a:r>
                  <a:rPr lang="en-US" sz="2400" b="0" dirty="0" smtClean="0">
                    <a:sym typeface="Wingdings" pitchFamily="2" charset="2"/>
                  </a:rPr>
                  <a:t> base case</a:t>
                </a:r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		</a:t>
                </a:r>
                <a:r>
                  <a:rPr lang="en-US" sz="2400" dirty="0" smtClean="0">
                    <a:sym typeface="Wingdings" pitchFamily="2" charset="2"/>
                  </a:rPr>
                  <a:t> recursive formula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834720" y="2575440"/>
              <a:ext cx="2665800" cy="141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1840" y="2565720"/>
                <a:ext cx="268236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15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1"/>
                <a:ext cx="8229600" cy="2895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−1)</m:t>
                          </m:r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1"/>
                <a:ext cx="8229600" cy="2895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92160" y="1079640"/>
              <a:ext cx="8682120" cy="4790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920" y="1065240"/>
                <a:ext cx="8709480" cy="481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82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20" y="947160"/>
              <a:ext cx="6733080" cy="4457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960" y="942840"/>
                <a:ext cx="6750720" cy="447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77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119926</TotalTime>
  <Words>476</Words>
  <Application>Microsoft Office PowerPoint</Application>
  <PresentationFormat>On-screen Show (4:3)</PresentationFormat>
  <Paragraphs>104</Paragraphs>
  <Slides>21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2_Office Theme</vt:lpstr>
      <vt:lpstr>PowerPoint Presentation</vt:lpstr>
      <vt:lpstr>Today’s lecture: Recursive Definitions</vt:lpstr>
      <vt:lpstr>Puzzle</vt:lpstr>
      <vt:lpstr>PowerPoint Presentation</vt:lpstr>
      <vt:lpstr>Program verification</vt:lpstr>
      <vt:lpstr>Defining recursive functions</vt:lpstr>
      <vt:lpstr>Examples</vt:lpstr>
      <vt:lpstr>Fibonacci series</vt:lpstr>
      <vt:lpstr>PowerPoint Presentation</vt:lpstr>
      <vt:lpstr>PowerPoint Presentation</vt:lpstr>
      <vt:lpstr>Examples</vt:lpstr>
      <vt:lpstr>Finding closed form</vt:lpstr>
      <vt:lpstr>PowerPoint Presentation</vt:lpstr>
      <vt:lpstr>Process for finding closed form</vt:lpstr>
      <vt:lpstr>Example: how many edges in a N-d hypercube?</vt:lpstr>
      <vt:lpstr>Example of finding closed form</vt:lpstr>
      <vt:lpstr>Proof of closed form solution by induction</vt:lpstr>
      <vt:lpstr>Example: divide and conquer computation</vt:lpstr>
      <vt:lpstr>PowerPoint Presentation</vt:lpstr>
      <vt:lpstr>Things to remember</vt:lpstr>
      <vt:lpstr>Next week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madhu</cp:lastModifiedBy>
  <cp:revision>320</cp:revision>
  <cp:lastPrinted>2013-10-18T07:38:51Z</cp:lastPrinted>
  <dcterms:created xsi:type="dcterms:W3CDTF">2009-12-16T02:55:56Z</dcterms:created>
  <dcterms:modified xsi:type="dcterms:W3CDTF">2013-10-18T07:40:07Z</dcterms:modified>
</cp:coreProperties>
</file>